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38" r:id="rId3"/>
    <p:sldMasterId id="2147484050" r:id="rId4"/>
  </p:sldMasterIdLst>
  <p:sldIdLst>
    <p:sldId id="256" r:id="rId5"/>
    <p:sldId id="270" r:id="rId6"/>
    <p:sldId id="271" r:id="rId7"/>
    <p:sldId id="257" r:id="rId8"/>
    <p:sldId id="258" r:id="rId9"/>
    <p:sldId id="259" r:id="rId10"/>
    <p:sldId id="268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88" r:id="rId19"/>
    <p:sldId id="274" r:id="rId20"/>
    <p:sldId id="309" r:id="rId21"/>
    <p:sldId id="267" r:id="rId22"/>
    <p:sldId id="282" r:id="rId23"/>
    <p:sldId id="280" r:id="rId24"/>
    <p:sldId id="284" r:id="rId25"/>
    <p:sldId id="285" r:id="rId26"/>
    <p:sldId id="286" r:id="rId27"/>
    <p:sldId id="287" r:id="rId28"/>
    <p:sldId id="281" r:id="rId29"/>
    <p:sldId id="312" r:id="rId30"/>
    <p:sldId id="291" r:id="rId31"/>
    <p:sldId id="289" r:id="rId32"/>
    <p:sldId id="292" r:id="rId33"/>
    <p:sldId id="293" r:id="rId34"/>
    <p:sldId id="313" r:id="rId35"/>
    <p:sldId id="294" r:id="rId36"/>
    <p:sldId id="311" r:id="rId37"/>
    <p:sldId id="305" r:id="rId38"/>
    <p:sldId id="314" r:id="rId39"/>
    <p:sldId id="316" r:id="rId40"/>
    <p:sldId id="317" r:id="rId41"/>
    <p:sldId id="318" r:id="rId42"/>
    <p:sldId id="295" r:id="rId43"/>
    <p:sldId id="315" r:id="rId44"/>
    <p:sldId id="296" r:id="rId45"/>
    <p:sldId id="297" r:id="rId46"/>
    <p:sldId id="302" r:id="rId47"/>
    <p:sldId id="303" r:id="rId48"/>
    <p:sldId id="299" r:id="rId49"/>
    <p:sldId id="301" r:id="rId50"/>
    <p:sldId id="307" r:id="rId51"/>
    <p:sldId id="319" r:id="rId52"/>
    <p:sldId id="308" r:id="rId53"/>
    <p:sldId id="304" r:id="rId54"/>
    <p:sldId id="310" r:id="rId55"/>
    <p:sldId id="320" r:id="rId56"/>
    <p:sldId id="322" r:id="rId57"/>
    <p:sldId id="321" r:id="rId58"/>
    <p:sldId id="323" r:id="rId5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D590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3-12-05T18:10:59.27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19695 1836 0,'0'24'328,"0"1"-328,0 0 16,-25-25-1,25 25-15,0 0 16,-24 24 15,24-24-15,0 0-1,-25 0 1,25 24 0,0 1-1,-25-25 1,0-1-1,25 1 1,0 0 0,0 0-1,-25 0 1,25-1 0,0 1-1,-24 25 1,24-25-1,0 24 17,-25-24-17,25 0 17,0 0-17,-25-1 1,25 1-1,0 0 1,-25 0 0,25 0 15,0 0-15,-25-1-1,25 1 1,0 0 15,-24-25-31,24 25 31,0 0-15,-25-25 0,25 24-1,0 1 16,-25-25-15,25 25 0,0 0-1,0 0 1,-25-25 0,25 24-16,0 1 31,-25 0-16,25 0 17,0 0-1,-24-25-15,24 24-1,0 1 16,-25-25 1,25 25-1,0 0 0,0 0 16,0-1 0,0 1-16,-25-25 188</inkml:trace>
  <inkml:trace contextRef="#ctx0" brushRef="#br0" timeOffset="4885.24">19869 2059 0,'0'25'141,"0"-1"-125,0 1 15,0 0-16,0 0 17,0 0-17,0-1 17,0 1-17,0 0 1,0 0-1,0 0 17,0-1-17,0 1 1,0 0 0,0 0 30,0 0 1,0-1-15,0 1-1,0 0 0,0 0-31,0 0 47,0-1 15,0 1-15,0 0 0</inkml:trace>
  <inkml:trace contextRef="#ctx0" brushRef="#br0" timeOffset="7450.52">19844 2009 0,'25'0'235,"0"0"-204,0 0 0,-1 0-31,1 0 16,0 0 15,0 0 0,0 0 0,-1 0-15,1 0 15,0 25 1,0-25-17,0 0 32,-1 0-31,1 0 15,0 0 16,0 0-32,0 0 48,-1 0-32,1 0 47,0 0 0</inkml:trace>
  <inkml:trace contextRef="#ctx0" brushRef="#br0" timeOffset="9917.22">19919 2356 0,'24'0'203,"1"0"-171,0 0 14,0 0 1,0 0-15,-1 0 14,1 0 17,0 0-16,0 0 47,0 0-32</inkml:trace>
  <inkml:trace contextRef="#ctx0" brushRef="#br0" timeOffset="12442.04">20340 2431 0,'0'25'406,"0"-1"-281</inkml:trace>
  <inkml:trace contextRef="#ctx0" brushRef="#br0" timeOffset="15506.1">20613 2009 0,'25'0'234,"0"0"-187,-1 0-16,1 0 16,0 0 16,0 0-17,0 0 204</inkml:trace>
  <inkml:trace contextRef="#ctx0" brushRef="#br0" timeOffset="19371.5">20712 2009 0,'0'25'203,"0"0"-188,0 0 1,0-1 0,0 1 15,0 0-15,0 0-16,0 0 31,0-1 0,0 1 0,0 0-15,0 0 15,0 0 0,0-1 1,0 1-1,0 0 16,0 0-16,0 0 0,0-1 16,0 1-16,0 0 16,0 0-15,0 0-1,0-1 16,0 1 31,-25-25 453,1 0-484,-1 0 0,0 0 47,50 0 265,0 0-328,-1 0 16,1 0-16,0 0 1,0 0 14,0 0-14,-1 0 61,1 0 17</inkml:trace>
  <inkml:trace contextRef="#ctx0" brushRef="#br0" timeOffset="24177.56">21010 2431 0,'25'0'360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3-12-08T06:41:40.503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10220 6747 0,'-25'0'141,"0"0"-125,0 0-16,-24 0 15,-1 0 1,1 0-16,-1 0 16,0 0-16,1 0 15,-50 0 1,-1-25 15,51 0-15,-1 25-1,1 0 1,-26 0 0,26 0 15,24 0-16,0 0 1,0 0 0,0 0-1,0 0 1,1 0 0,-1 0 15,0 0 0,75 0 32,-1 0-48,51 0 1,73 0-1,50 0 1,-123 0 0,24 0-16,-75 0 15,125 0 1,-149 0 0,74 0-1,-25 0 1,-49 0-1,0 0 1,0 0 15,-50 0 94,-25 0-125,-74 25 16,50 0 0,-75-25-1,50 0 1,0 0-1,-75 0 1,75 0 0,-50 0-1,25 0 1,49 0 0,-24 0-1,25 0 1,24 0-1,25 0 17,1 0-1,48 0 47,1 25-62,50-1-16,-1-24 15,75 50 1,25-25 0,-125-25 15,50 25-16,-74-25-15,0 0 16,25 0 0,-1 25-1,-24-1 1,49-24 0,-49 0-1,0 25 1,0-25 31,-50 0 62,-25 0-109,-24 0 16,-50 0-1,25 0 1,-50 0 0,75 0-1,24 0-15,0 0 31,1 0-15,24 0 0,25 25 77,49-25-77,1 0 0,0 0-1,24 0-15,1 0 16,73 0 0,-73 0-1,-1 0-15,1 0 16,-26 0-1,-24 0 1,49 0 0,-24 0-1,-25-25 1,24 0 0,-24 1-1,0 24 1,-75 0 93,26-25-109,-26 25 16,-49 0-1,49-25 1,-24 25 0,-75 0-1,124 0 1,-49 0 0,24 0-1,25 0 1,1 0-1,-1 0 17,50 0 77,-1 0-93,26 0-16,0 0 15,-1 0-15,1 0 16,24 0 0,-24 0-1,49 0 1,-25 0-1,-24 0 1,-50-25 0,25 25-1,-25-25 95,-25 25-48,0-25-46,0 25-1,-24 0-15,24 0 32,0 0 15,0 0-1,1 0-14,-1 0-1,0 0-15,0 0 15,0 0-16</inkml:trace>
  <inkml:trace contextRef="#ctx0" brushRef="#br0" timeOffset="3886.9">10914 6896 0,'-24'0'187,"-1"0"-171,25-25 15,-25 25-15,25-25 15,-25 25-15,25-25-1,-25 25 16,25-25-15,0 1 15,-24-1 1,24 0-17,0 0 16,0 0 16,0 1-15,0-1-1,24 25 0,-24-25-15,25 25-1,0 0 1,0 0 15,0 0 0,-1 0-15,1 0 15,0 0-15,0 0 31,-25 25-32,25-25 17,-25 25 15,0-1 31,0 1-47,0 0 0,0 0 0,0 0-15,0-1 0,-25-24-1,25 25 1,-25-25 0,25 25-1,-25-25 16,25 25 16,-25-25-31,1 0 46,24 25-46,-25-25 0,25 25 31,-25-25-32,0 0 48,25 24-48,0 1 32,0 0-16,0 0 1,0 0-17,0-1 17,0 1-17,0 0 16,0 0 1,0 0 15,25-25-16,0 24 16,0-24 0,-1 0-1,1 0 1,0 0 0,-25-24 0,25 24-16,-25-25 16,0 0 16,0 0-32,0 0-15,0 1 15,0-1 16,0 0 15,0 0 1,-25 25-16,25-25-16,-25 25-16,25-24 1,-25 24 0,1-25-1,24 0 1,-25 25 0,25-25-1,-25 25 16</inkml:trace>
  <inkml:trace contextRef="#ctx0" brushRef="#br0" timeOffset="5160.91">11187 6921 0,'25'0'125,"0"0"-109,0 0-1,-1 0-15,26 0 32,-25 0-17,0 0 16,0 0-15</inkml:trace>
  <inkml:trace contextRef="#ctx0" brushRef="#br0" timeOffset="6567.18">11733 6623 0,'0'25'110,"0"-1"-95,0 1-15,0 0 16,0 25-1,0-26 17,0 26-32,0 0 15,0-25 1,0-1 0,0 1 15,0 0-16,0 0-15,0 0 16,0-1 15,0 1-15,0 0 0</inkml:trace>
  <inkml:trace contextRef="#ctx0" brushRef="#br0" timeOffset="10214.6">11857 6796 0,'25'0'125,"0"-24"-93,-1 24-1,-24-25-15,25 25 30,0 0-14,-25-25-17,25 25 32,0 0 0,-1 0 0,1 25 31,-25 0-62,0-1 15,0 1 0,0 0-15,25-25-1,-25 25 17,0 0 15,0 0-16,0-1 0,0 1-15,0 0 31,-25-25-47,25 25 46,-25-25-30,25 25 0,-24-25 15,24 24 0,-25-24-15,25 25 15,-25-25-15,0 25 46,0-25 16,25 25-46,-24-25-1,48 0 172,1 0-187,0 0 15,0 0-31,0 0 15,-1 0 17,1 0-17,0 0 1,0 0 15,0 0 0,-1 0 1,1 0 46</inkml:trace>
  <inkml:trace contextRef="#ctx0" brushRef="#br0" timeOffset="16588.21">17066 6896 0,'-25'0'110,"0"0"-95,1 0 1,-1 0 15,0 0 1,0 0-17,0 0-15,1 0 31,48 0 110,150 0-125,-50 0-1,-25 0-15,25 0 0,0 0 16,124 0 0,-99 0 15,-25 0-16,-99 0 1,74 0 0,-49-25-1,-25 25 1,-1 0 0,-73 0 77,-1 0-93,25 0 16,-99 25 0,50 0-1,-50-1 1,50-24-16,-150 25 15,125 0 1,-99-25 15,-26 25-15,76-25 0,24 0-1,74 0 1,-25 0-1,26-25 1,24 25 0,0 0-16,0 0 31,25-25 31,50 25-46,24-25-16,26-24 16,-26 49-1,125-75 1,-51 75 0,-73-25-1,74 1 1,-100 24-1,26 0 1,-26 0 0,-24 0 15,0 0 0,-50 0 79,-25 0-110,1 0 15,-1 0 1,1 24-1,-100 26 1,-25-25 0,125-25-1,-1 0-15,25 0 16,-49 0 0,49 0-1,0 0 1,75 0 109,-1 0-125,1-25 0,24 0 15,-24 25 1,49-25-16,-49 25 16,99-49-1,-25 49 1,-75 0 0,50-25-1,-24 0 16,-1 25-15,-49 0 0,0 0-1,0 0 1,0 0 15,-1 0 16,-73 0 47,-1 25-79,1-25 1,-76 25 0,51-25-1,24 25-15,1-25 16,-50 0 0,24 0-1,-49 0 1,50 0-1,24 0 1,-24 0 0,49 0-1,0 0 17,0 0-32,1 0 62,-1 0 47,0 0-77,0 0-1,0 0-15,25-25 15,-24 25 0,48 0 125,26 0-140,-25 0-16,49 0 16,1 0-1,49 0 16,-75 0-31,26 0 16,-26 0 0,26 0-1,-1 0 1,-24 0 0,24 0 15,-49 0-16,0 0-15,-1 0 16,1 0-16,25 0 16,-25 0-1,0 0 17,-1 0-1,1 0 0,0 0-15,0 0-1,0 0 17,-1 0-17,1 0 1,0 0-1,0 0 17,0 0-17,-1 0 17,1 0 14,0 0-30,-50 0 140,-24 0-156,-1 0 16,25 25 0,-49-25-1,24 24 1,-49 1-1,49-25 1,1 0 0,-1 0-1,0 0 1,-24 0 0,24 0-1,-24 0 1,0 0-1,24 0 17,25 0-32,0 0 15,-24 0 1,24 0 0,0 0-1,0 0 1,1 0 15,-1 0 0,0 0 1,0 0 14,25-25-30,-49 25 0,24 0 15,0 0 0,50 0 94,24 0-109,1 0-16,0 0 15,74 0 1,0 0 0,-75 0-1,1 0 1,-1 0 0,-24 0-1,0 0 16,0 0-15,0 0 0,24 0-1,-24 0 1,0 0 0,0-24-1,-1 24-15,1 0 16,0-25-1,0 25 1,0 0 15,0 0-15,-25-25 0,24 25 15</inkml:trace>
  <inkml:trace contextRef="#ctx0" brushRef="#br0" timeOffset="18720.63">18777 6648 0,'0'24'172,"0"1"-141,0 0-15,0 0 15,0 0 1,0-1-17,0 1 16,0 0 1,0 0-1,0 0 0</inkml:trace>
  <inkml:trace contextRef="#ctx0" brushRef="#br0" timeOffset="21527.71">19224 6672 0,'-25'0'171,"0"0"-155,1 0 0,-1 0 15,0 0-15,0 0-1,0 0 1,1 0 15,-1 25 16,25 0 0,-25 0-16,25 0 0,0-1 1,0 1-1,0 0 0,0 0-15,0 0 15,0 0-15,0-1-1,0 1 1,0 0 31,25-25 0,-25 25-32,25-25 1,-1 25-1,1-25 1,0 0-16,0 0 31,0 0-15,-1 0 0,1 0-1,0 0 16,0 0 16,-25-25-31,0 0 31,0 0 0,0 0-16,0 1 0,0-1 16,-25 25 0,0 0 15,0 0-15,1 0 0,-1 0-16,0 0-15,0 0 15,0 0 1,1 0 30,-1 0 47</inkml:trace>
  <inkml:trace contextRef="#ctx0" brushRef="#br0" timeOffset="23137.74">19398 6896 0,'24'0'125,"1"0"-110,0 0 1,0 0 15,0 0-15,-1 0 31,1 0 31</inkml:trace>
  <inkml:trace contextRef="#ctx0" brushRef="#br0" timeOffset="25288.54">19794 6722 0,'25'0'141,"0"0"-126,0 0 1,0 0 0,0 0-1,-1 0 17,1 0-17,0 0 16,-25 25 16,25-25 0,-25 25-47,0-1 47,0 1-16,0 0-15,0 0 15,0 0-31,0 0 31,-25-25-15,25 24 0,-25-24-1,25 25-15,-25-25 32,25 25-17,-24-25 1,-1 0-1,25 25 1,-25-25-16,0 25 31,0-25-15,0 24 15,1-24 16,24 25-47,-25-25 16,25 25 46,25-25 16,-1 0-62,1 0 0,0 0-1,0 0 16,0 0-31,0 0 32,-1-25-17,1 25-15,0 0 32,0 0 93</inkml:trace>
  <inkml:trace contextRef="#ctx0" brushRef="#br0" timeOffset="28654.23">20167 6821 0,'24'-25'156,"1"25"-140,-25-24-1,25 24 17,0 0-1,0 0 16,-1 0 0,1 0-16,0 0 31,0 0-15,-25 24 0,0 1 16,25-25-63,-25 25 31,0 0 0,0 0 16,0 0-31,0-1 15,-25-24-15,25 25-1,-25-25-15,0 25 31,0 0 1,1-25-17,-1 25 17,0-25 14,0 0-14,25 24-17,-25-24 1,1 0 15,48 0 204,1 0-235,25 0 31,-25 0-16,-1 0 1,1 0-16,0 0 16,0 0-1,0 0 17,-1 0-17,1 0 79,0 0 218,0 0-218,0 0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3-12-08T06:15:07.22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5209 10592 0,'0'24'157,"0"1"-95,0 0 16,0 0 16</inkml:trace>
  <inkml:trace contextRef="#ctx0" brushRef="#br0" timeOffset="1652.76">5209 10914 0,'0'25'172,"0"0"-141,0-1 0,0 1 16,0 0 78</inkml:trace>
  <inkml:trace contextRef="#ctx0" brushRef="#br0" timeOffset="2975.49">5209 11385 0,'0'25'187,"0"0"-155,0 0-17,0 0 16,0-1 1</inkml:trace>
  <inkml:trace contextRef="#ctx0" brushRef="#br0" timeOffset="5843.29">5209 12105 0,'0'24'172,"0"1"-141,0 0 0,0 0 0,0 0 1,0 0-1,0-1 0,0 1 0</inkml:trace>
  <inkml:trace contextRef="#ctx0" brushRef="#br0" timeOffset="8497.15">5234 12874 0,'0'24'204,"0"1"-189,0 0 1,0 0-1,0 0 1,0-1 15,0 1-15,0 0 15,0 0 32</inkml:trace>
  <inkml:trace contextRef="#ctx0" brushRef="#br0" timeOffset="9840.71">5234 13370 0,'0'25'172,"0"-1"-141,0 1 1,0 0-1,0 0 47</inkml:trace>
  <inkml:trace contextRef="#ctx0" brushRef="#br0" timeOffset="11153.56">5234 13866 0,'0'25'156,"0"-1"-140,0 1 15,0 0-15,0 0 15,0 0 0,0-1 16</inkml:trace>
  <inkml:trace contextRef="#ctx0" brushRef="#br0" timeOffset="12485.46">5234 14387 0,'0'25'157,"0"-1"-142,0 1 17,0 0-1,0 0-16</inkml:trace>
  <inkml:trace contextRef="#ctx0" brushRef="#br0" timeOffset="13847.11">5234 14784 0,'0'24'141,"0"1"-110,0 0-15,0 0 15,0 0-15,0-1 30,0 1 33</inkml:trace>
  <inkml:trace contextRef="#ctx0" brushRef="#br0" timeOffset="16134.98">5234 15478 0,'0'25'125,"0"0"-78,0 0-16,0-1 0,0 1 1</inkml:trace>
  <inkml:trace contextRef="#ctx0" brushRef="#br0" timeOffset="20315.64">5234 15974 0,'0'25'203,"0"0"-141</inkml:trace>
  <inkml:trace contextRef="#ctx0" brushRef="#br0" timeOffset="21821.13">5234 16470 0,'0'25'109,"0"0"-78,0 0 16,0 0 62</inkml:trace>
  <inkml:trace contextRef="#ctx0" brushRef="#br0" timeOffset="23500.84">5234 16743 0,'0'25'219,"0"0"-188,0 0 32,0-1 31</inkml:trace>
  <inkml:trace contextRef="#ctx0" brushRef="#br0" timeOffset="26512.47">5234 17066 0,'0'24'187,"0"1"-124,0 0-17,0 0 17,0 0 31,0-1 15,0 1-15,0 0 15,0 0 251,0 0-220</inkml:trace>
  <inkml:trace contextRef="#ctx0" brushRef="#br0" timeOffset="32134.87">21382 14337 0,'0'25'157,"0"0"-157,0 0 15,0-1 1,0 1-16,0 0 16,0 49-1,0-24 1,0-25-1,0 0 1,0-1 0,0 1 15,0 0 16</inkml:trace>
  <inkml:trace contextRef="#ctx0" brushRef="#br0" timeOffset="34399.18">21432 15255 0,'0'25'125,"0"-1"-93,0 1-17,0 0 1,0 0 0,0 25-1,0-26 1,0 1-1,0 0 17,0 0 15</inkml:trace>
  <inkml:trace contextRef="#ctx0" brushRef="#br0" timeOffset="36387.14">21432 15999 0,'0'25'141,"0"0"-126,0-1-15,0 26 16,0-25-1,0 0 1,0 24 0,0-24-1,0 0 32,0 0-16</inkml:trace>
  <inkml:trace contextRef="#ctx0" brushRef="#br0" timeOffset="37691.36">21432 16644 0,'0'25'63,"0"0"-32,0-1-15,0 1 31,0 0-16,0 0 0,0 0 0,0-1 32</inkml:trace>
  <inkml:trace contextRef="#ctx0" brushRef="#br0" timeOffset="39293.18">21432 17140 0,'0'25'157,"0"0"-110,0-1-16,0 1 0,0 0 63,0 0 78</inkml:trace>
  <inkml:trace contextRef="#ctx0" brushRef="#br0" timeOffset="43801.19">5532 16669 0,'0'25'203,"0"-1"-156,0 1-31,0 0 0,25 0-1,-25 0 16,0-1-15,0 1 0,0 0-1,24-25 1,-24 25 0,0 0 15,0-1-16,25-24 1,-25 25 0,0 0-1,0 0 32,25-25-31,-25 25-1,0-1 1,25 1 47,-25 0 30,25-25 95,-1 0-32,-24-25-109,0 0-16,25 25-31,-25-24 16,0-1 31,25 25-16,-25-25-31,0 0 31,0 0-15,0 1 15,25 24 0,-25-25-15,0 0 31,25 0-16,-25 0 0,0 1 16,24 24-31,-24-25-1,0 0 32,25 25-31,-25-25 15,25 0 32,-25 1 46,0-1 141,25 25-141,-25-25-15</inkml:trace>
  <inkml:trace contextRef="#ctx0" brushRef="#br0" timeOffset="47959.77">6053 16917 0,'-25'0'282,"0"0"-204,0 0-16,0 0 32,1 0 156,24 25-187,0-1-1,0 1 32,0 0 15,0 0 16,0 0-15,24-1 46,1-24-62,-25 25-94,25-25 78,-25 25-16,25-25-46,0 0 46,-1 0-15,1 0 16,0 0-1,0 0 32</inkml:trace>
  <inkml:trace contextRef="#ctx0" brushRef="#br0" timeOffset="53685">21680 16570 0,'0'24'203,"0"1"-188,0 0 17,0 0-1,0 0-16,0-1 1,24-24 0,-24 25-16,0 25 31,0-25-15,0-1 15,25-24-16,-25 25 1,0 0 0,0 0-16,0 0 31,25-25-15,-25 24-1,0 1 1,0 0 15,25-25-15,-25 25-16,0 0 47,0-1-16,25-24-16,-25 25 1,0 0 15,24-25 313,-24-25-313,0 0-15,0 1 15,25-1-15,-25 0-16,0 0 31,25 25-15,-25-25-1,0 1 1,0-1 0,25 25-1,-25-25 1,0 0-1,0 0 1,0 1 0,0-1-1,25 25 1,-25-25 15,0 0 16,24 0 0,-24 1 0,0-1-16,25 25-15,-25-25-1,25 25-15,-25-25 32,25 25-17,-25-25 16,0 1-15,25 24 31,-25-25-31,0 0 46,0 0 32</inkml:trace>
  <inkml:trace contextRef="#ctx0" brushRef="#br0" timeOffset="60516.67">22027 16991 0,'0'25'250,"0"0"-219,0 0 16,0-1 16,0 1-32,0 0 63,0 0 15,0 0-15,0-50 187,0 0-250,0 0 1,0 0-17,25 1 63,0 24 172,-1 0-203,1-25 16,0 25-16,0 0 46,-25 25 79,0-1-94,0 1-62,0 0 78,0 0-32,0 0 48,0-50 374,0 0-437,0 0 15,0 0 1,0 1 93,25 24 32,-25-25-173,24 25 63,1 0 63,0 0 15,0 0-46,0 0 62,-25 25-79,0-1-15,0 1-46,0 0 15,0 0 46,0 0 17,0-1-32,0 1 0,0 0 16,24-25 140,1 0-156,0 0-31,0 0 31,-25-25 219</inkml:trace>
  <inkml:trace contextRef="#ctx0" brushRef="#br0" timeOffset="67243.7">5085 14015 0,'-24'0'187,"-1"0"-156,0 0 1,0 0-17,0 0 16,0 0 1,1 0-1,-1 0-15,0 0 15,0 0 16,0 0 0</inkml:trace>
  <inkml:trace contextRef="#ctx0" brushRef="#br0" timeOffset="68934.11">4490 14015 0,'-25'0'156,"0"0"-125,1 0-15,-1 0 0,0 0-1,0 0 1,0 0 0,1 0-1,-1 0 16,0 0-15,0 0 15,0 0 1,1 0-1,-1 0-16,0 0 17</inkml:trace>
  <inkml:trace contextRef="#ctx0" brushRef="#br0" timeOffset="70315.15">3795 14015 0,'-24'0'172,"-1"0"-156,0 0 0,0 0 15,0 0-16,1 0 1,-1 0 0,0 0-1,0 0 32,0 0 0</inkml:trace>
  <inkml:trace contextRef="#ctx0" brushRef="#br0" timeOffset="71607">3250 14015 0,'-25'0'172,"0"0"-141,0 0-31,1 0 16,-1 0 15,0 0 1,0-25-17,0 25 16,1 0 48</inkml:trace>
  <inkml:trace contextRef="#ctx0" brushRef="#br0" timeOffset="73479.83">2828 13990 0,'-25'0'172,"0"0"-141,1 0-15,-1 0 15,0 0 0,0 0 1,0 0-1,1 0 16,-1 0 31,0 0-16</inkml:trace>
  <inkml:trace contextRef="#ctx0" brushRef="#br0" timeOffset="78990.72">1414 13767 0,'0'24'187,"0"1"-171,0 0 15,0 0 0,0 0-15,0-1 15,0 1 0,-25-25-15,25 25 0,0 0-1,0 0 1,0-1 0,0 1-1,0 0 1,0 0 15,0 0-31,0-1 31,0 1 16,0 0-16,0 0 1,0 0 15,0-1-1,0 1 17</inkml:trace>
  <inkml:trace contextRef="#ctx0" brushRef="#br0" timeOffset="81780.61">1365 13791 0,'24'0'203,"1"0"-187,0 0 15,0 0-16,0 0 17,-1 0-1,1 0 0,0 0 0,0 0 1,0 0 30,-1 0 1,1 0 62,-25 25-110,0 0 32,0 0 31,0 0-46,0-1 30,0 1 16,0 0 16,-25-25-63,1 0 16,-1 0 0,0 0 0,0 0 15,0 0-15,1 0 0,-1 0 16,25 25-17,-25-25-30,0 0 47,0 0 15</inkml:trace>
  <inkml:trace contextRef="#ctx0" brushRef="#br0" timeOffset="96700.82">1637 14188 0,'-24'0'234,"-1"0"-156,0 0 0,25 25-47,-25-25 32,25 25-1,0 0 32,0-1-47,0 1 16,0 0-1,0 0 1,25-25 202,0 0-187,0 0 0,-1 0 16,1 0 47,-25-25-94,0 0 62,0 0-15,0 1 0,0-1 31,0 0 15,0 50 407,0 0-422,0-1 63,0 1 15,25-25-156,-25 25 78,25-25-110,0 25 79,-1-25 47,1 0 15,0 0-62,0-25-1,-25 0-15,0 0-15,0 1-32,0-1 16,0 0-16,0 0 32,0 0 31,0 1 15,0-1-47,0 0-30,0 0 30,0 0 63,0 1 0,0 48 328,0 1-359,0 0 0,0 0-16,0 0 31,0-1-31,0 1-31,0 0 0,0 0 31,0 0 16,0-1 0,0 1 15,0 0-31,25-25-46,-25 25 30,25-25-46,-1 0 124,1 0-30,-25-25 77,0 0-140,0 0 16,0 1 15,0-1 15,0 0 1,0 0 47,0 50 62,0 0-125,0 0 0,0-1 16,0 1 0,0 0 15,0-50 282,0 0-298,25 25 173,-25-24-235,25 24 16,0 0 0,-1 0 16,-24-25-48,25 25 48,-25 25 296,0-1-265,0 1-32,0 0 32,0 0 47,0-50 562,0 0-594,0 0 47,25 25 141,0 0-234,0 0-1,-1 0 32,1 0 0,0 0 62,-25 25 110,0 0-219,0 0 15,0 0-31,0 0 1,0-1 30,0 1-15,0 0 62,25-25 79,0 0-141,-1 0 46,1 0-46,-25-25 141</inkml:trace>
  <inkml:trace contextRef="#ctx0" brushRef="#br0" timeOffset="99972.98">1737 14089 0,'24'0'250,"1"0"-203,0 0-16,0 0 16,0 0-16,0 0 0,-1 0 1,1 0-17,0 0 16,0 0 16,0 0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3-12-08T06:31:48.337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3002 16024 0,'25'0'281,"-1"0"-218,1 0-1,0 0-15,0 0 0,0 0-16,-1 0 32,1 0-1,0 0-30,0 0-17,0 0 32,-1 0-16,1 0 1,0 0 46,-50 0 94,0 0-141,1 0 0,-1 0-15,0 0-1,0 0 17,0 0-1,1 0-16,-1 0 17,0 0 15,0 0 31,25-25 234,0 0-218,0 0-16,0 1 16,0-1-16,0 50 250,0-1-312,0 1 15,0 0 16,0 0 31,0 0 0,0-1 0,0 1 0,0-50 79,0 1-126,0-1 0,0 0 0,0 0 1,0 0 30,0 1 16,0-1 47,25 25-15,-25 25-95,0-1 1,25-24-1,-25 25 1,25-25 15,-25 25 16,24-25-16,1 0 16,0 0 0,0 0-31,0 0 31,-1 0-32,1 0 17,0 0-17,0 0 16,0 0-15,-1 0 31,1 0 31,0 0 31,0 0-15,0 0-16,-1 0 32,-24 25-95,25-25 17,0 0 14,0 0-14,0 0-1,-1 0 0,1 0 0,0 0 1,0 0 15,0 0-16,-1 0-16,1 0 48,0 0-32,-25 25-15,25-25-1,0 0 48,-1 24-47,1-24 15,0 0 0,0 0-15,0 0 15,0 0 0,-1 0 0,1 0 1,0 0-1,0 0 0,0 0-15,-1 0 15,1 0 0,0 0 1,0 0 30,0 0-15,-1 0-16,1 0 63,0 0 187,0 0-187,0 0-16,-50 0 781,25-24-812,-25 24 16,25-25-32,-25 25 32,0 0 46,1 0-47,24-25 251,0 0-157,-25 25-156,25-25 110,-25 25 93,25 25-156,0 0-16,-25 0-16,25 0 1,0-1 31,0 1 31,0-50 141,0 1-188,0-1 16,0 0 47,0 0 62,-25 25-31,1 0-94,-1 25-15,-25 0-16,1-25 15,-1 0 1,-25 25 0,51-25-1,-26 0 1,25 0 0,0 0 15,1 0 16,48 0 125,1 0-157,25 0 1,-25 0-16,-25 24 15,24-24 1,26 0 0,0 0-1,-1 0 1,-24 0-16,0 25 16,25-25-1,-1 0 16,-24 0-15,0 0 15,0 0-15,-1 0 15,1 0 16,-25 25 125,0 0-141,0 0 0,0-1 1,0 1-17,-25-25 1,1 25 0,24 0-1,-25-25 1,0 0 15,0 0 0,0 0 1,25-25-17,-24 0 1,24 0-1,0 1-15,-25 24 16,25-25 0,0 0-1,0 0 1,0 0 15,-25 25 0,25-24-15,0-1 15,0 0-15,0 0 62,0 50 78,0 0-124,0 0-32,0-1 15,25-24 1,-25 25-16,0 0 15,25 0 1,-25 0 0,24-25 15,-24 24-15,25-24 15,0 0 16,-25-24-32,25-1 1,-25 0 0,0-25-1,0 26 1,0-1-1,0 0 1,0 0 0,0 0-1,0 1 17,0 48 124,0 26-156,0-25 15,0 24 1,0-24 0,0 0-16,25 25 15,-1 24 1,-24-24 0,0-26-1,0 51 1,0-50 15,25 0-15,-50-25 77,1-25-77,24-25 0,-50 0-16,25-24 15,-124-224 1,100 125 0,-26 49-16,26 25 15,24-1 16,25 51-15,0 74 109,0-1-109,0 26-16,0 24 15,0 150 1,0-125 0,0 50-16,0-75 15,0 75 16,0-100-15,0 1 0,0-25 15,-25-25-15,0 0 15,0 0 16,1 0-16,24-50-15,0 25-1,-25-24-15,-25-100 31,25-25-15,25 125 0,-24-75-1,24 49 1,0 51 0,0-1-1,0 0 1,0 0 15,24 25 63,1 25-79,0 0 1,-25 0 0,25-25-1,-25 24 1,0 1 0,25-25-1,-25 25 1,24-25-1,-24 25 1,25-25 0,-25 25-1,25-25 17,-25 24-17,25-24 1,0 0 15,-1 0-15,1 0-1,0 0 17,0 0-17,0 0 1,0 0 15,-1 0-15,1 0 15,-25-24-15,25 24-1,-25-25 1,0 0 15,25 25-31,-25-25 31,0 0 16,0 1-16,-25 24 1,0-25-17,-24 25 1,24 0-16,-25 0 16,-24 0-1,-1 0 1,26 0-1,24 0 1,-50 0 0,51 0-1,24-25 1,-25 25 15,50 0 125,24 0-156,-24 0 16,0 0-16,24 0 16,-24 0-1,25 0 1,24 0 0,1 0-1,-1 0 1,-49 0-1,0 0 1,0 0 0,-1 0 31</inkml:trace>
  <inkml:trace contextRef="#ctx0" brushRef="#br0" timeOffset="8361.57">4292 16049 0,'-25'0'360,"0"0"-298,0 0 16,0 0 1,1 0 14,-1 0 1,0 0-63,0 0 204,0 0-157,1 0-16,-1 0 32,0 0-16,0 0 0,0 0-31,0 0 0,1 0 31,-1 0 0,0 0 0,0 0 16,0 0-16,1 0 0,48 0 63,1 0-125,0 0 15,0 0 0,0 0 32,-1 0-16,1 0-16,0 0-16,0 0 17,0 0-17,0 0-15,-1 0 16,1 0 15,0 0-15,0 0 15,0 0-15,-1 0-1,-48 0 173,-1 0-188,0 0 15,0 24-15,0-24 32,1 0-17,-1 0 1,-25 0 0,25 25-1,0-25 1,1 0 46,-1 0 32,0 0-31,0 0-17,0 0-14,1 0 15,-1 0-16,0 0 31</inkml:trace>
  <inkml:trace contextRef="#ctx0" brushRef="#br0" timeOffset="18178.24">3721 16098 0,'25'0'235,"0"0"-204,-1 0 0,1 0-15,0 0 15,0 0 0,0 0 16,-1 0-16,1 0 32,0 0-1,0 0-15,-25-25-15,25 25-17,0 0 16,-1 0 16,-24-24 78,-24 24-31,-1 0-78,0 0-1,0 0 17,0 0-17,0 0 16,1 0-15,-1 0 15,0 0 16,0 0-16,0 0 1,1 0 46,-1 0-16,0 0 32,50 0 47,0 0-126,-25-25 17,24 25-17,1 0 1,0 0-1,0 0 17,0 0 15,-1-25-32,1 25 32,0 0 16,-50 0 187,0 0-219,1 0-16,-1 0 1,0 0 0,0 0 15,0 0-15,1 0 15,-1 0 16,0 0 15,0 0-15,0 0-31,1 0 15,-1 0 16,0 0-16,0 0-15,0 0 15,1 0-15,-1 0 30,0 0-14,0 0 15,0 0 31,25 25 312,25-25-374,0 0 0,0 0 15,0 0 0,-1 0 16,1 0 0,0 0-16,0 0 32,0 0-1,-1 0 16,-48 0 157,-1 0-220,0 25 1,0-25-1,0 0-15,-24 0 32,24 24-17,0-24 1,0 0 15,1 0 0,-1 0 63,0 0-47,0 0-16,0 0 1,1 0-17,-1 0 1,0 0 15,0 0 0,50 0 266,0 0-266,0 0-31,-1 0 32,1 0-17,0 0 17,0 0-17,0 0 16,-1 0-15,1 0 0,0 0-1,0 0 17,0 0-1,-1 0 0,1 0 0,0 0 1,0 0-1,0 0-16,-1 0 17,1 0 46,-50 0 109,1 0-155,-1 0-32,0 0 31,0 0-31,0 0 15,1 0 1,-1 0 0,0 0 15,0 0-31,0 0 16,1 0 15,-1 0 0,0 0 47,0 0-31,0 0 0,1 0-16,-1 0 16,0 0-16,0 0 1,0 0 30,1 0 94,-1 0 32,0 0-63,0 0 297,25-24-313,-25 24 32,50 0 452,0 0-577,0 0 15,0 0-15,-1 0 0,1 0 15,0-25 0,0 25 0,0 0 1,-25-25-17,24 25 32,1 0 0,0 0-16,0 0 16,-25 25 250,0 0-219,25-25 469</inkml:trace>
  <inkml:trace contextRef="#ctx0" brushRef="#br1" timeOffset="45695.41">4391 8657 0,'0'25'171,"0"-1"-171,0 1 16,0 0 0,0 0-16,0 49 31,0 25-15,0-74-1,0 50 1,0-1-1,0-24 1,0-25-16,0 24 16,0 1-1,0-25 1,0-1 0,0 1-1,0 0 1,0 0 31</inkml:trace>
  <inkml:trace contextRef="#ctx0" brushRef="#br1" timeOffset="47903.01">4416 10319 0,'0'25'78,"0"-1"-62,0 26 0,0-25-1,0 0 1,0 99 0,0 49-1,0-123 1,0-1-16,-25 26 15,25-26 1,0 26 0,0-50-1,0-1 17,0 1-1,-25-25 0</inkml:trace>
  <inkml:trace contextRef="#ctx0" brushRef="#br1" timeOffset="49474.75">4440 11683 0,'0'25'93,"0"0"-77,0 24 0,0-24-1,0 25 1,0-1-16,0-24 16,0 74-1,0-49 1,0-25-1,0-1 1,0 26 0,0-25 15</inkml:trace>
  <inkml:trace contextRef="#ctx0" brushRef="#br1" timeOffset="50670.75">4440 12973 0,'0'25'94,"0"-1"-94,0 26 15,0 0 1,0 24 0,0-24-1,0 24-15,0-49 16,0 49 0,-24-24-1,24 0 1,0-26 15</inkml:trace>
  <inkml:trace contextRef="#ctx0" brushRef="#br1" timeOffset="52570.29">4490 14387 0,'0'25'125,"0"-1"-110,0 1 1,0 0 0,0 0-16,0 24 15,0-24 17,0 0-17,0 0 16,0 0 1</inkml:trace>
  <inkml:trace contextRef="#ctx0" brushRef="#br1" timeOffset="53755.88">4490 15304 0,'0'25'94,"0"0"-63,0 0-31,0 0 16,0 24-1,0-24 1,0 25-16,0-1 15,0 26 1,0-50 15,0-1-15,0 1 0,0 0 15</inkml:trace>
  <inkml:trace contextRef="#ctx0" brushRef="#br1" timeOffset="55037.37">4490 15949 0,'0'25'110,"0"0"-95,0 0 1,0 24-16,0-24 15,0 74 1,-25-49 0,25 0-1,0-1 1,0 1 0,0 24-1,0-49 16,0 0-15</inkml:trace>
  <inkml:trace contextRef="#ctx0" brushRef="#br1" timeOffset="56474.89">4490 16966 0,'0'25'141,"0"0"-125,0 0-1,0 0 1,0 24-1,0-24-15,0 0 32,0 0-32,0-1 15,0 26 1,0-25 15,0 0 0,0-1 1,0 1 15</inkml:trace>
  <inkml:trace contextRef="#ctx0" brushRef="#br1" timeOffset="58036.16">4490 17512 0,'0'25'187,"0"0"-156,0 0 47</inkml:trace>
  <inkml:trace contextRef="#ctx0" brushRef="#br1" timeOffset="64621.17">4242 17959 0,'0'24'187,"0"1"-187,25 0 16,0 25 0,-1-1-1,-24-24 1,25 25 0,0 24-1,0 0 1,-25-24-1,0-25 1,25 49 0,-1-49-1,-24 0 1,0 0 0,25-25 155,0 0-139,0-25-32,0-25 15,24-24 1,1-1-16,-1 1 16,1-75-1,0 50 1,-50 49-1,49 1 1,-24 24 0,-25-25-1,25 26 17,-25-1-1,25 0-16,-25 0 17</inkml:trace>
  <inkml:trace contextRef="#ctx0" brushRef="#br1" timeOffset="76469.23">5011 18058 0,'-25'25'219,"0"-25"-173,25 24-30,-25-24 47,25 25-63,0 0 46,-24-25-14,24 25-1,0 0-15,0-1 15,-25-24-16,25 25 17,0 0-1,0 0 0,0 0 0,0-1-15,0 1 31,0 0-16,0 0 0,0 0 16,0-1 47,25-24-78,-1 0 31,1 0-16,0 0 0,0 0-15,0 0 46,0 0-31,-1 0 32,1 0 62,-25-24-63,25 24 1,-25-25-47,0 0 15,0 0 47</inkml:trace>
  <inkml:trace contextRef="#ctx0" brushRef="#br1" timeOffset="81703.8">20315 16222 0,'0'25'78,"0"0"-47,0 0-31,0-1 16,0 1 0,0 25-1,0-25 1,0 0 0,0-1-1,0 1 1,0 25-1,0-25 1,0-1 0,0 1 31</inkml:trace>
  <inkml:trace contextRef="#ctx0" brushRef="#br1" timeOffset="82985.69">20315 16917 0,'0'25'141,"0"-1"-110,0 1-16,0 0 1,25 0 0,-25 0-1,0-1 17</inkml:trace>
  <inkml:trace contextRef="#ctx0" brushRef="#br1" timeOffset="84257.27">20340 17388 0,'0'25'125,"0"0"-109,0-1 15,0 1 0,0 0-15,0 0 15,0 0 0,0 0 32</inkml:trace>
  <inkml:trace contextRef="#ctx0" brushRef="#br1" timeOffset="86745.71">20092 17959 0,'0'24'157,"0"1"-157,25 0 15,0 49 1,0-49-1,-25 25-15,0-25 16,24 24 0,1-24 15,-25 0-15,0 0-16,25-1 31,-25 1-16,0 0 1,25-25 203,0 0-204,-25-25 17,24 0-17,-24 1 1,25 24 0,-25-25-1,0 0 1,0 0-1,25 25 1,-25-25-16,0 1 31,0-1-15,25 0 15,-25 0 0,0 0 16,0 1 0,0-1 0,25 0-16,-25 0 1,0 0 14,24 25-30,-24-24 47,25-1-1,-25 0 32</inkml:trace>
  <inkml:trace contextRef="#ctx0" brushRef="#br1" timeOffset="92597.47">20464 18331 0,'0'24'156,"0"1"-124,0 0-1,0 0-15,25 0-1,-25-1 16,0 1-15,0 0 15,0 0 16,0 0 0,0-50 266,0 0-282,0 0-16,0 0 32,0 1-15,0-1 14,0 0-14,0 0-1,0 0 16,25 25 31,0 0 16,-25-24-94,24 24 31,1 0 16,0 0-16,0 0 32,-25 24 46,0 1-47,0 0-30,0 0-1,0 0 0,0-1-15,0 1 31,0 0-16,0 0 78,0-50 204,0 0-282,0 0 16,0 1 15,0-1 1,0 0-1,25 25-46,-25-25 31,24 0 15,-24 1 1,25 24-16,0 0 31,-25-25-62,25 25-1,0 0 63,-1 0-15,1 0 93,-25 25-78,0-1-47,0 1 1,25 0 15,-25 0-1,0 0-14,0-1-1,0 1 0,0 0 32,0 0-1,0 0-15,25 0 0,-25-1 15,25-24 1,0 0-1,-1 0 1,1 0 31,-25-24-1</inkml:trace>
  <inkml:trace contextRef="#ctx0" brushRef="#br1" timeOffset="97427.37">4217 16049 0,'-25'0'125,"1"0"-125,-1 0 15,0 0 1,-25 0-1,26 0-15,-1 0 16,-50-25 0,50 25-1,1 0 1,-1 0 0,0 0-1,0 0 1,0 0 15</inkml:trace>
  <inkml:trace contextRef="#ctx0" brushRef="#br1" timeOffset="98632.24">3473 16024 0,'-25'0'109,"0"0"-77,1 0 15,-1 0-32,0 0 32,0 0 31</inkml:trace>
  <inkml:trace contextRef="#ctx0" brushRef="#br1" timeOffset="100029.77">3126 16024 0,'-25'0'203,"0"0"-172,0 0 126</inkml:trace>
  <inkml:trace contextRef="#ctx0" brushRef="#br1" timeOffset="106759.27">1216 16619 0</inkml:trace>
  <inkml:trace contextRef="#ctx0" brushRef="#br1" timeOffset="109863.77">1241 16470 0,'0'25'172,"0"0"-157,0 0 1,0 0-1,0 24 1,0-24 15,0 0-15,0 0 0,0-1-1,0 1 1,0 0 15,0 0-15,0 0-1,0-1 32,0 1 16,0 0-1</inkml:trace>
  <inkml:trace contextRef="#ctx0" brushRef="#br1" timeOffset="112312.43">1241 16470 0,'24'0'203,"1"0"-171,0 0-17,0 0 17,0 0-1,-1 0 0,1 0 0,0 0 16,0 0 0,-25 25 94,0 0-110,0 0 16,0 0 0,0-1 62,-25-24-46,0 0 15,25 25-63,-25-25 17,1 0-1,-1 0 16,0 0 0,0 0 15,0 0 16,1 0 16,-1 0-32</inkml:trace>
  <inkml:trace contextRef="#ctx0" brushRef="#br1" timeOffset="120273.87">1563 16842 0,'-25'0'125,"0"0"-78,1 0-16,-1 0 16,0 0 31,25 25 63,0 0-94,0 0 0,0 0-16,0-1 16,0 1-16,25-25 16,-25 25-31,25-25 62,-1 0 47,1 0-47,0-25 16,-25 0-1,0 1 17,0-1-16,0 0 31,25 25 125,-25 25 62,0 0-203,0-1-46,25-24-32,-25 25 16,0 0 62,24-25 16,1 0-62,0 0-32,0 0 0,-25-25 63,0 0 0,0 1-16,0-1-62,0 0 31,0 0-1,0 0 33,0 1-33,0-1 1,0 0 63,25 25-95,-25-25 32,0 0 0,0 1 0,0-1 47,0 0 124,0 0-155,0 0 203,0 50 46,0 0-296,0 0 31,0 0-1,0-1-14,0 1 15,0 0-1,0 0 48,0 0-16,0-1 0,0 1 1,0 0-17,0 0 16,24-25-62,-24 25 62,0-1 31,25-24-93,0 0 109,0 0 359</inkml:trace>
  <inkml:trace contextRef="#ctx0" brushRef="#br1" timeOffset="122560.25">1662 16694 0,'25'0'187,"0"0"-156,0 0 16,-1 0 0,1 0 0,0 0 15,0 0 1,0 0 124</inkml:trace>
  <inkml:trace contextRef="#ctx0" brushRef="#br1" timeOffset="129268.16">1886 16793 0,'0'25'203,"0"-1"-172,0 1-15,0 0 15,0 0 0,0 0 32,0-1 62,0 1 47,0 0-79,0-50 329,0 0-375,0 1 31,24 24-62,-24-25 31,0 0 15,25 25 79,0 0-47,0 0-16,0 0 0,-1 0-47,-24 25 250,0 0-218,0-1 15,0 1-31,0 0 15,0-50 313,0 0-343,0 1 61,0-1 1,0 0 0,25 25 109,-25-25-156,25 25-16,0 0 63,0 0 15,-25 25 188,0 0-250,0 0 31,0-1 0,0 1 16,0 0 15,0 0-30,0 0-17,24-25-31,-24 24 16,25-24 47,0 0 0,0 0-16,0 0 16</inkml:trace>
  <inkml:trace contextRef="#ctx0" brushRef="#br1" timeOffset="133424.29">2382 16371 0,'-25'0'172,"0"0"-141,0 0-31,0 0 16,1 0 0,-1 0 15,0 0-16,0 0 17,0 0-17,1 0 32</inkml:trace>
  <inkml:trace contextRef="#ctx0" brushRef="#br1" timeOffset="135670.81">2406 16545 0,'-24'0'187,"-1"0"-155,0 0-17,0 0 17,0 0-1,1 0 0,-1 0 16,0 0-16,0 0 47,0 0 266,1 0-250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3-12-08T06:36:29.30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15900 8384 0,'0'25'156,"0"0"-140,0-1 15,0 1-15,0 0-1,0 0 63,0-50 32,0 0-79,0 0 0,0 1-15,0-1 15,0 0-15,0 0 15,0 50 125,0 0-156,-25 24 16,25-24 0,0 0-16,0 0 15,0 0 1,0-1 15,-24-24 63,24-24-63,0-1-15,0 0-1,-25 0 1,25 0 0,0-24-1,0 24 1,0 0-1,-25 25 1,25-25 0,0 1-1,0 48 126,0 26-125,0-25-16,0 24 15,0 26 1,0-50-1,0-1 1,0 1-16,0 0 31,0 0-15,0-50 93,0 0-93,-25 0 0,25 1-16,0-1 15,0-25 1,0 25-1,0 1 1,0-1-16,-25 0 16,25 0 15,-24 0-15,24 1-1,0 48 110,0 1-109,0 0-1,-25 0-15,25 24 16,0-24 0,0 0 15,0 0-15,0-50 140,0 0-141,0 0-15,0 1 16,0-51 0,0 26-1,0 24 17,0 0-17,0 0 32,-25 25 47,25 25-47,0 0-47,0 49 31,0-24-15,0-25-16,-25 24 31,25 1-16,0-25-15,0-1 16,-25 26 0,0-25-1,25 0 1,0-50 109,0 0-109,0-25-1,0 26 1,0-1-1,0 0 1,-24 0 0,24 0-1,0 1 17,0 48 139,-25 1-155,25 0 0,0 0-1,0 0-15,0 24 32,-25-49-17,25 25 1,0 0 15,0-50 94,0 0-109,0 0-1,0 1 1,0-1 15,0 0 0,0 0 1,0 0-32,0 1 31,0-1 0,0 0 16,-25 25 47,25 25-94,0 0 15,-25-1 1,25 1 0,-24 25-1,24-25 1,0-1 0,-25 1-1,0-25 48,25-25-1,0 1-46,0-1 15,0 0-15,0 0-1,0 0 1,0 1 0,0-1 15,0 0 16,0 50 62,0 0-93,0-1-1,0 1-15,-25 74 16,25-49 0,0 0-1,0-1 1,0-24-1,0 0 1,0 0 0,-25-25 15,25-25 16,-24-25-47,24 25 15,-25-24 1,25 24-16,0 0 16,0 0-1,-25-24 1,0-1 0,25 1-1,0 24 1,0 0-16,-25 0 31,25 0-15,0 1-1,0-1 1,0 50 109,0-1-109,0 1-1,0 0-15,-24 0 31,24 24-15,0-24 0,0 0-1,0 0 1,0 0 31,-25-25 31,25-25-47,0 0-31,0 0 16,0 0-1,0 1-15,0-1 16,0 0 0,0 0-16,-25 0 15,25 1 1,0-1 0,0 50 124,0-1-124,0 1-1,0 0 1,0 25 0,0-26-1,0 26 1,0-25 0,0 0-1,0-1 1,-25-24 46,25-24-15,0-1-47,0 0 31,0-25-15,0 26 0,-25-26-16,25 25 31,-24 0-31,24 1 16,0-1-16,0 0 15,0 0 1,0 0-1,0 50 142,0 0-142,0 25-15,0-26 16,0 1 0,-25 25-1,25 24 1,0-49-1,-25-25-15,25 25 16,0 0 0,0-1 15,0-48 110,0-1-126,0-25 1,0 25-1,0 1-15,0-1 16,0-25 0,0 1-1,0 24 17,0 0-17,0 0 48,-25 25-1,25 25-15,0 0-31,-25 0-1,25-1 1,0 1 0,0 0-1,0 0 1,0 0-1,-24-1 1,24 1 0,0 0-1,0 0 17,0-50 171,0 50-63,0 0-108,0-1-1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F3D3E3E5-AD0E-E515-A6C7-591C80446E87}"/>
              </a:ext>
            </a:extLst>
          </p:cNvPr>
          <p:cNvSpPr/>
          <p:nvPr/>
        </p:nvSpPr>
        <p:spPr>
          <a:xfrm rot="16200000">
            <a:off x="7553325" y="5254626"/>
            <a:ext cx="1893887" cy="1293812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/>
          <a:lstStyle>
            <a:lvl1pPr algn="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7">
            <a:extLst>
              <a:ext uri="{FF2B5EF4-FFF2-40B4-BE49-F238E27FC236}">
                <a16:creationId xmlns:a16="http://schemas.microsoft.com/office/drawing/2014/main" id="{E2503137-CA28-54AE-0D6F-F60049C022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0" y="6011863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16">
            <a:extLst>
              <a:ext uri="{FF2B5EF4-FFF2-40B4-BE49-F238E27FC236}">
                <a16:creationId xmlns:a16="http://schemas.microsoft.com/office/drawing/2014/main" id="{C3D55C59-749F-0628-ED9A-D92802EE6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1600" y="5649913"/>
            <a:ext cx="5791200" cy="365125"/>
          </a:xfrm>
        </p:spPr>
        <p:txBody>
          <a:bodyPr tIns="0" bIns="0"/>
          <a:lstStyle>
            <a:lvl1pPr algn="r">
              <a:defRPr sz="11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28">
            <a:extLst>
              <a:ext uri="{FF2B5EF4-FFF2-40B4-BE49-F238E27FC236}">
                <a16:creationId xmlns:a16="http://schemas.microsoft.com/office/drawing/2014/main" id="{282716FF-08B9-B95B-754E-8E254E138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1525" y="5753100"/>
            <a:ext cx="503238" cy="365125"/>
          </a:xfrm>
        </p:spPr>
        <p:txBody>
          <a:bodyPr anchor="ctr"/>
          <a:lstStyle>
            <a:lvl1pPr>
              <a:defRPr sz="13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47EEF5E-9761-4535-A0CC-E52115C202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0694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2874B8C9-A033-152F-D425-6951DA9D9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B5EF510-F3DD-09A4-0C8E-49A784C43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FAF2FD7B-A5DD-59E6-24D6-847BE4FFA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4A8766-024A-49F5-B3BA-DE3FBD4670C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5677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D8CB5E63-5DA3-EE71-B5B8-FE1316C18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A07DD518-B923-9810-CBAC-2E5A812A0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24DDDA25-149C-CFAC-09D5-56A9A619E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84DE79-41BF-468F-B5D0-9586F3C9594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4538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18E60D7-8DB6-312F-2415-EF94C572668E}"/>
              </a:ext>
            </a:extLst>
          </p:cNvPr>
          <p:cNvCxnSpPr/>
          <p:nvPr/>
        </p:nvCxnSpPr>
        <p:spPr>
          <a:xfrm>
            <a:off x="1463675" y="3549650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FE091-8C74-D75B-9F67-8B6216479D1A}"/>
              </a:ext>
            </a:extLst>
          </p:cNvPr>
          <p:cNvCxnSpPr/>
          <p:nvPr/>
        </p:nvCxnSpPr>
        <p:spPr>
          <a:xfrm>
            <a:off x="4708525" y="3549650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971E9C26-4632-8A25-DF61-D01A758E4B8C}"/>
              </a:ext>
            </a:extLst>
          </p:cNvPr>
          <p:cNvSpPr/>
          <p:nvPr/>
        </p:nvSpPr>
        <p:spPr>
          <a:xfrm>
            <a:off x="4540250" y="3525838"/>
            <a:ext cx="46038" cy="46037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699804"/>
            <a:ext cx="83058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8" name="Title 27"/>
          <p:cNvSpPr>
            <a:spLocks noGrp="1"/>
          </p:cNvSpPr>
          <p:nvPr>
            <p:ph type="ctrTitle"/>
          </p:nvPr>
        </p:nvSpPr>
        <p:spPr>
          <a:xfrm>
            <a:off x="457200" y="1433732"/>
            <a:ext cx="8305800" cy="1981200"/>
          </a:xfrm>
          <a:ln w="6350" cap="rnd">
            <a:noFill/>
          </a:ln>
        </p:spPr>
        <p:txBody>
          <a:bodyPr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14">
            <a:extLst>
              <a:ext uri="{FF2B5EF4-FFF2-40B4-BE49-F238E27FC236}">
                <a16:creationId xmlns:a16="http://schemas.microsoft.com/office/drawing/2014/main" id="{B7C544CE-2EB5-E12C-8272-8C2BF2194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A31A3151-164C-C27F-CD48-10234883AE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A4BE56-F70A-40D5-964D-8AB4CEE9C0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16">
            <a:extLst>
              <a:ext uri="{FF2B5EF4-FFF2-40B4-BE49-F238E27FC236}">
                <a16:creationId xmlns:a16="http://schemas.microsoft.com/office/drawing/2014/main" id="{CDAA7435-797A-EF34-2415-7518F5F6530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8524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23">
            <a:extLst>
              <a:ext uri="{FF2B5EF4-FFF2-40B4-BE49-F238E27FC236}">
                <a16:creationId xmlns:a16="http://schemas.microsoft.com/office/drawing/2014/main" id="{EC96EF39-AFFF-6729-0F90-D81601F3B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9">
            <a:extLst>
              <a:ext uri="{FF2B5EF4-FFF2-40B4-BE49-F238E27FC236}">
                <a16:creationId xmlns:a16="http://schemas.microsoft.com/office/drawing/2014/main" id="{9C9C0093-1F50-9FDE-8F73-FBC8F3A70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21">
            <a:extLst>
              <a:ext uri="{FF2B5EF4-FFF2-40B4-BE49-F238E27FC236}">
                <a16:creationId xmlns:a16="http://schemas.microsoft.com/office/drawing/2014/main" id="{EBE74C16-5404-7D0C-DFE4-267E20D0D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89B265-5951-4231-8A0E-E0EFCCE8BD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26083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700F3EE-D46E-EC7C-F0AE-51353593729C}"/>
              </a:ext>
            </a:extLst>
          </p:cNvPr>
          <p:cNvCxnSpPr/>
          <p:nvPr/>
        </p:nvCxnSpPr>
        <p:spPr>
          <a:xfrm>
            <a:off x="685800" y="4916488"/>
            <a:ext cx="7924800" cy="4762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05200"/>
            <a:ext cx="79248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958864"/>
            <a:ext cx="7924800" cy="984736"/>
          </a:xfrm>
        </p:spPr>
        <p:txBody>
          <a:bodyPr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A9EA882-966F-38D0-6784-E0D80A54C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7B4C9E2-B82A-9A1B-420F-C7A36EA3D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EF48FC0-3D68-0159-B001-B78BD3528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F836DE-76B9-4008-A414-D8586AFAE8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55071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59936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59936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3">
            <a:extLst>
              <a:ext uri="{FF2B5EF4-FFF2-40B4-BE49-F238E27FC236}">
                <a16:creationId xmlns:a16="http://schemas.microsoft.com/office/drawing/2014/main" id="{CDCC962D-1C43-69A4-2B8B-D8BD9C48B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F19214EB-FE43-6203-0F0A-6CCE9CC9C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21">
            <a:extLst>
              <a:ext uri="{FF2B5EF4-FFF2-40B4-BE49-F238E27FC236}">
                <a16:creationId xmlns:a16="http://schemas.microsoft.com/office/drawing/2014/main" id="{8936E29D-0A20-8B3F-967F-22C7227E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8F83A0-6D3D-4F26-B9C0-07F74B8330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0485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4AAAE16-A960-317A-E399-D68EC6910EA2}"/>
              </a:ext>
            </a:extLst>
          </p:cNvPr>
          <p:cNvCxnSpPr/>
          <p:nvPr/>
        </p:nvCxnSpPr>
        <p:spPr>
          <a:xfrm>
            <a:off x="563563" y="2179638"/>
            <a:ext cx="3748087" cy="1587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4FD7B50-836D-6354-98C7-F4617AE9631E}"/>
              </a:ext>
            </a:extLst>
          </p:cNvPr>
          <p:cNvCxnSpPr/>
          <p:nvPr/>
        </p:nvCxnSpPr>
        <p:spPr>
          <a:xfrm>
            <a:off x="4754563" y="2179638"/>
            <a:ext cx="3749675" cy="1587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>
          <a:xfrm>
            <a:off x="457200" y="2201896"/>
            <a:ext cx="4038600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Content Placeholder 33"/>
          <p:cNvSpPr>
            <a:spLocks noGrp="1"/>
          </p:cNvSpPr>
          <p:nvPr>
            <p:ph sz="quarter" idx="4"/>
          </p:nvPr>
        </p:nvSpPr>
        <p:spPr>
          <a:xfrm>
            <a:off x="4649788" y="2201896"/>
            <a:ext cx="4038600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3"/>
          </p:nvPr>
        </p:nvSpPr>
        <p:spPr>
          <a:xfrm>
            <a:off x="4648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99FD068D-92B4-EA76-1F56-630B11174E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1F4CD5-291A-4BF8-8DB8-A6D704D1693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5F50EF60-3BAD-9DB4-7BE8-3957D888A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Date Placeholder 6">
            <a:extLst>
              <a:ext uri="{FF2B5EF4-FFF2-40B4-BE49-F238E27FC236}">
                <a16:creationId xmlns:a16="http://schemas.microsoft.com/office/drawing/2014/main" id="{C90409FE-392C-7BC2-DE91-854D6E44892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2575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3">
            <a:extLst>
              <a:ext uri="{FF2B5EF4-FFF2-40B4-BE49-F238E27FC236}">
                <a16:creationId xmlns:a16="http://schemas.microsoft.com/office/drawing/2014/main" id="{39F6A65B-504B-E169-95F9-9D02A14E5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B8B46A45-7375-6C1D-B7E0-5148CF97F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21">
            <a:extLst>
              <a:ext uri="{FF2B5EF4-FFF2-40B4-BE49-F238E27FC236}">
                <a16:creationId xmlns:a16="http://schemas.microsoft.com/office/drawing/2014/main" id="{82D9671A-79F2-6099-C34D-7D7669492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A01320-1D87-4D40-A0A1-69C353D488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37097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3">
            <a:extLst>
              <a:ext uri="{FF2B5EF4-FFF2-40B4-BE49-F238E27FC236}">
                <a16:creationId xmlns:a16="http://schemas.microsoft.com/office/drawing/2014/main" id="{F092E369-DABA-6248-EA25-EF0E09937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9">
            <a:extLst>
              <a:ext uri="{FF2B5EF4-FFF2-40B4-BE49-F238E27FC236}">
                <a16:creationId xmlns:a16="http://schemas.microsoft.com/office/drawing/2014/main" id="{B626E70B-CD3D-3467-B1CE-AF9DF8530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21">
            <a:extLst>
              <a:ext uri="{FF2B5EF4-FFF2-40B4-BE49-F238E27FC236}">
                <a16:creationId xmlns:a16="http://schemas.microsoft.com/office/drawing/2014/main" id="{7697132B-8B93-CD74-1E10-49D9E3A1C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CCAD24-4558-48C3-881F-948509D5BAD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34675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8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6248400" cy="571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781800" y="1600200"/>
            <a:ext cx="1984248" cy="3733800"/>
          </a:xfrm>
        </p:spPr>
        <p:txBody>
          <a:bodyPr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itle 30"/>
          <p:cNvSpPr>
            <a:spLocks noGrp="1"/>
          </p:cNvSpPr>
          <p:nvPr>
            <p:ph type="title"/>
          </p:nvPr>
        </p:nvSpPr>
        <p:spPr>
          <a:xfrm>
            <a:off x="6781800" y="457200"/>
            <a:ext cx="1981200" cy="1066800"/>
          </a:xfrm>
        </p:spPr>
        <p:txBody>
          <a:bodyPr lIns="91440" tIns="9144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23">
            <a:extLst>
              <a:ext uri="{FF2B5EF4-FFF2-40B4-BE49-F238E27FC236}">
                <a16:creationId xmlns:a16="http://schemas.microsoft.com/office/drawing/2014/main" id="{03AD9A42-DD26-7B1F-5831-73FDC2482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1404299E-DCF1-3484-41E1-B762051D9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21">
            <a:extLst>
              <a:ext uri="{FF2B5EF4-FFF2-40B4-BE49-F238E27FC236}">
                <a16:creationId xmlns:a16="http://schemas.microsoft.com/office/drawing/2014/main" id="{D3FA8B1D-47CA-E719-4A7C-5D0694170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A7F0E6-8FF2-405A-95DA-F25F18AFEC9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2761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3A6736-377E-FDF6-0C48-FC58C3DE2A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1075" y="6480175"/>
            <a:ext cx="2133600" cy="3016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9ACF3-B232-6A3D-64C5-56FA5B81C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481763"/>
            <a:ext cx="4259263" cy="3000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A193C-A110-E44E-1930-A869025BC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378E65-7D33-4331-8ACC-1F89FBB67B6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13708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9400" y="457200"/>
            <a:ext cx="2057400" cy="1066800"/>
          </a:xfrm>
        </p:spPr>
        <p:txBody>
          <a:bodyPr lIns="91440" tIns="9144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457200"/>
            <a:ext cx="60198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29400" y="1600200"/>
            <a:ext cx="2057400" cy="4419600"/>
          </a:xfrm>
        </p:spPr>
        <p:txBody>
          <a:bodyPr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23">
            <a:extLst>
              <a:ext uri="{FF2B5EF4-FFF2-40B4-BE49-F238E27FC236}">
                <a16:creationId xmlns:a16="http://schemas.microsoft.com/office/drawing/2014/main" id="{9E24CC74-B6DA-5F50-3FE5-9808D6966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C1FCF727-EB7B-0BD1-F26E-B7FF0C76B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1">
            <a:extLst>
              <a:ext uri="{FF2B5EF4-FFF2-40B4-BE49-F238E27FC236}">
                <a16:creationId xmlns:a16="http://schemas.microsoft.com/office/drawing/2014/main" id="{9A803E9D-F0E4-48F9-19E4-2464F6B3E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68D4FF-0A14-4E43-BC43-5421A707961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94066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>
            <a:extLst>
              <a:ext uri="{FF2B5EF4-FFF2-40B4-BE49-F238E27FC236}">
                <a16:creationId xmlns:a16="http://schemas.microsoft.com/office/drawing/2014/main" id="{FDF5CCCD-E0EF-7DA9-9ADE-F593478A9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9174EA08-66ED-4827-5194-6922AFD5E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>
            <a:extLst>
              <a:ext uri="{FF2B5EF4-FFF2-40B4-BE49-F238E27FC236}">
                <a16:creationId xmlns:a16="http://schemas.microsoft.com/office/drawing/2014/main" id="{8648CA9A-32DF-1045-90A7-4549D6787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D40D56-EC6E-4279-A8F1-02E8B12CDCB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88922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>
            <a:extLst>
              <a:ext uri="{FF2B5EF4-FFF2-40B4-BE49-F238E27FC236}">
                <a16:creationId xmlns:a16="http://schemas.microsoft.com/office/drawing/2014/main" id="{0F1F752C-9B90-F14E-F84C-299E97ED3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72D170B8-C19F-7FD7-311B-C6C7C2941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>
            <a:extLst>
              <a:ext uri="{FF2B5EF4-FFF2-40B4-BE49-F238E27FC236}">
                <a16:creationId xmlns:a16="http://schemas.microsoft.com/office/drawing/2014/main" id="{64D770A6-8547-4459-0DB0-5C2C6663A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49DA6C-7E92-45DD-BDE8-56C5E2C3F2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0836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rotWithShape="1">
          <a:gsLst>
            <a:gs pos="0">
              <a:srgbClr val="000000"/>
            </a:gs>
            <a:gs pos="60001">
              <a:srgbClr val="000000"/>
            </a:gs>
            <a:gs pos="100000">
              <a:srgbClr val="6C6C6C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D64BF752-BFCE-985F-CDCF-97DDADAF697A}"/>
              </a:ext>
            </a:extLst>
          </p:cNvPr>
          <p:cNvSpPr/>
          <p:nvPr/>
        </p:nvSpPr>
        <p:spPr>
          <a:xfrm flipV="1">
            <a:off x="6350" y="6350"/>
            <a:ext cx="9131300" cy="6837363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86D2DEFD-2A97-994D-5767-B032AB13A592}"/>
              </a:ext>
            </a:extLst>
          </p:cNvPr>
          <p:cNvSpPr/>
          <p:nvPr/>
        </p:nvSpPr>
        <p:spPr>
          <a:xfrm rot="5400000" flipV="1">
            <a:off x="7553325" y="309563"/>
            <a:ext cx="1893888" cy="1293812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00B3A39-E9C8-FE09-E6F9-576C8DC605CA}"/>
              </a:ext>
            </a:extLst>
          </p:cNvPr>
          <p:cNvCxnSpPr/>
          <p:nvPr/>
        </p:nvCxnSpPr>
        <p:spPr>
          <a:xfrm rot="10800000">
            <a:off x="6469063" y="9525"/>
            <a:ext cx="2673350" cy="1900238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736F68-8F92-75D1-AC92-578DED6422DA}"/>
              </a:ext>
            </a:extLst>
          </p:cNvPr>
          <p:cNvCxnSpPr/>
          <p:nvPr/>
        </p:nvCxnSpPr>
        <p:spPr>
          <a:xfrm flipV="1">
            <a:off x="0" y="6350"/>
            <a:ext cx="9137650" cy="6845300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/>
          <a:lstStyle>
            <a:lvl1pPr marL="0" algn="l">
              <a:buNone/>
              <a:defRPr sz="3600" b="1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D8A2030-432E-5BD2-EE7F-D0732FA958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56425" y="6477000"/>
            <a:ext cx="21336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66AE675-8A68-8D8B-EFF4-BF93F65CE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9375" y="6481763"/>
            <a:ext cx="4260850" cy="3000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8849B85-5CD6-713A-350E-CAAEF3DDE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0263" y="809625"/>
            <a:ext cx="503237" cy="3000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DAEC3E-6A38-46DD-913F-BBE7500AC5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1031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>
            <a:extLst>
              <a:ext uri="{FF2B5EF4-FFF2-40B4-BE49-F238E27FC236}">
                <a16:creationId xmlns:a16="http://schemas.microsoft.com/office/drawing/2014/main" id="{B7A7E5A7-6328-1F52-710C-16C45C758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D0210B1C-F42A-AD44-ABD0-987EFAA13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>
            <a:extLst>
              <a:ext uri="{FF2B5EF4-FFF2-40B4-BE49-F238E27FC236}">
                <a16:creationId xmlns:a16="http://schemas.microsoft.com/office/drawing/2014/main" id="{CE9E917B-30B8-6F4D-4A75-202D9F2B4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5CB17D-38B6-47C5-A60E-E5A264243B6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2145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1E61E5-C0FF-79A4-5976-C3822029F4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1075" y="6481763"/>
            <a:ext cx="2130425" cy="3016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6BC53B-17AA-D768-B9CE-684D5FDB3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481763"/>
            <a:ext cx="4260850" cy="3016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48F14E-754B-896D-8356-6DDE6F49D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89838" y="6483350"/>
            <a:ext cx="503237" cy="3016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F8C5B8-FC1E-45A9-9B76-1878B9BFEEE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9670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13">
            <a:extLst>
              <a:ext uri="{FF2B5EF4-FFF2-40B4-BE49-F238E27FC236}">
                <a16:creationId xmlns:a16="http://schemas.microsoft.com/office/drawing/2014/main" id="{F3114E92-328E-14DB-63BF-E39A4032A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42264D20-6529-4A63-095A-20BB7C093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40903912-1946-1FCA-6303-80E728894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F1733C-BF1D-4564-9C85-FC1CB19CC8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4193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>
            <a:extLst>
              <a:ext uri="{FF2B5EF4-FFF2-40B4-BE49-F238E27FC236}">
                <a16:creationId xmlns:a16="http://schemas.microsoft.com/office/drawing/2014/main" id="{88E34061-7E70-96EE-6573-0CE9F9578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F65A73-48BC-38A7-ADD1-D6EE33B33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22">
            <a:extLst>
              <a:ext uri="{FF2B5EF4-FFF2-40B4-BE49-F238E27FC236}">
                <a16:creationId xmlns:a16="http://schemas.microsoft.com/office/drawing/2014/main" id="{8F6A1913-533E-E557-B26C-06D5F9037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38DDAC-1B01-4FEE-A105-0F242F807DF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253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AF3733-A764-8DE0-22B8-81D76460C0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78563" y="6556375"/>
            <a:ext cx="2133600" cy="301625"/>
          </a:xfr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34B571-AA96-44A6-6F0F-576126A72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5063" y="6556375"/>
            <a:ext cx="5143500" cy="301625"/>
          </a:xfr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A26A92-3AF0-F291-9CBA-EB9E1AA9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10575" y="6556375"/>
            <a:ext cx="503238" cy="301625"/>
          </a:xfr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fld id="{BBDBBC20-38AB-4B6B-AE07-589A74A7D3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212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rotWithShape="1">
          <a:gsLst>
            <a:gs pos="0">
              <a:srgbClr val="000000"/>
            </a:gs>
            <a:gs pos="60001">
              <a:srgbClr val="000000"/>
            </a:gs>
            <a:gs pos="100000">
              <a:srgbClr val="6C6C6C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8A5C54-D577-BC5C-6375-BAECF111F0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08700" y="6556375"/>
            <a:ext cx="2101850" cy="301625"/>
          </a:xfr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E93006-E6F9-5015-0CF8-166CD7932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9988" y="6557963"/>
            <a:ext cx="4948237" cy="301625"/>
          </a:xfr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C2BCC6-BB52-5FEC-F5DD-F9A1B5594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16900" y="6556375"/>
            <a:ext cx="366713" cy="301625"/>
          </a:xfr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fld id="{6C851F24-8CEB-46D3-A4F3-E664CF2EC2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290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74747"/>
            </a:gs>
            <a:gs pos="60001">
              <a:srgbClr val="626262"/>
            </a:gs>
            <a:gs pos="100000">
              <a:srgbClr val="8C8C8C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D2D76567-4D38-164D-C529-9C9603745835}"/>
              </a:ext>
            </a:extLst>
          </p:cNvPr>
          <p:cNvSpPr/>
          <p:nvPr/>
        </p:nvSpPr>
        <p:spPr>
          <a:xfrm>
            <a:off x="6350" y="14288"/>
            <a:ext cx="9131300" cy="6837362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28C18F-78D1-9680-F765-3F26C073DA57}"/>
              </a:ext>
            </a:extLst>
          </p:cNvPr>
          <p:cNvCxnSpPr/>
          <p:nvPr/>
        </p:nvCxnSpPr>
        <p:spPr>
          <a:xfrm>
            <a:off x="0" y="6350"/>
            <a:ext cx="9137650" cy="6845300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47381D-96E2-4B45-E4C1-75450B5D9A7A}"/>
              </a:ext>
            </a:extLst>
          </p:cNvPr>
          <p:cNvCxnSpPr/>
          <p:nvPr/>
        </p:nvCxnSpPr>
        <p:spPr>
          <a:xfrm rot="10800000" flipV="1">
            <a:off x="6469063" y="4948238"/>
            <a:ext cx="2673350" cy="1900237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>
            <a:extLst>
              <a:ext uri="{FF2B5EF4-FFF2-40B4-BE49-F238E27FC236}">
                <a16:creationId xmlns:a16="http://schemas.microsoft.com/office/drawing/2014/main" id="{5543AD77-BE1C-EC1C-E54C-F3BC11C8A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8288"/>
            <a:ext cx="8229600" cy="1398587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30" name="Text Placeholder 12">
            <a:extLst>
              <a:ext uri="{FF2B5EF4-FFF2-40B4-BE49-F238E27FC236}">
                <a16:creationId xmlns:a16="http://schemas.microsoft.com/office/drawing/2014/main" id="{7C4D6345-08F6-9572-77AB-8B24EA0BB54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882775"/>
            <a:ext cx="82296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DB25A29D-4493-90FC-1709-0ED2083DFE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91075" y="6481763"/>
            <a:ext cx="2133600" cy="3016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DF730A-F4F5-9C5B-A036-CC09E1CF36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481763"/>
            <a:ext cx="4259263" cy="3016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07628C45-C197-9C9C-B392-D8008D96C7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89838" y="6481763"/>
            <a:ext cx="503237" cy="3016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/>
            </a:lvl1pPr>
          </a:lstStyle>
          <a:p>
            <a:pPr>
              <a:defRPr/>
            </a:pPr>
            <a:fld id="{508A6BE7-8452-48DE-AFAC-7B0DBFFF30E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707" r:id="rId1"/>
    <p:sldLayoutId id="2147484708" r:id="rId2"/>
    <p:sldLayoutId id="2147484709" r:id="rId3"/>
    <p:sldLayoutId id="2147484694" r:id="rId4"/>
    <p:sldLayoutId id="2147484710" r:id="rId5"/>
    <p:sldLayoutId id="2147484695" r:id="rId6"/>
    <p:sldLayoutId id="2147484696" r:id="rId7"/>
    <p:sldLayoutId id="2147484711" r:id="rId8"/>
    <p:sldLayoutId id="2147484712" r:id="rId9"/>
    <p:sldLayoutId id="2147484697" r:id="rId10"/>
    <p:sldLayoutId id="2147484698" r:id="rId11"/>
  </p:sldLayoutIdLst>
  <p:txStyles>
    <p:titleStyle>
      <a:lvl1pPr marL="484188" indent="-484188" algn="l" rtl="0" eaLnBrk="0" fontAlgn="base" hangingPunct="0">
        <a:spcBef>
          <a:spcPct val="0"/>
        </a:spcBef>
        <a:spcAft>
          <a:spcPct val="0"/>
        </a:spcAft>
        <a:defRPr sz="4200" kern="1200">
          <a:ln w="6350">
            <a:solidFill>
              <a:schemeClr val="accent1">
                <a:shade val="43000"/>
              </a:schemeClr>
            </a:solidFill>
          </a:ln>
          <a:solidFill>
            <a:srgbClr val="FF5C9C"/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  <a:lvl2pPr marL="484188" indent="-484188"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 pitchFamily="34" charset="0"/>
        </a:defRPr>
      </a:lvl2pPr>
      <a:lvl3pPr marL="484188" indent="-484188"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 pitchFamily="34" charset="0"/>
        </a:defRPr>
      </a:lvl3pPr>
      <a:lvl4pPr marL="484188" indent="-484188"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 pitchFamily="34" charset="0"/>
        </a:defRPr>
      </a:lvl4pPr>
      <a:lvl5pPr marL="484188" indent="-484188"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 pitchFamily="34" charset="0"/>
        </a:defRPr>
      </a:lvl5pPr>
      <a:lvl6pPr marL="941388" indent="-484188" algn="l" rtl="0" fontAlgn="base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 pitchFamily="34" charset="0"/>
        </a:defRPr>
      </a:lvl6pPr>
      <a:lvl7pPr marL="1398588" indent="-484188" algn="l" rtl="0" fontAlgn="base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 pitchFamily="34" charset="0"/>
        </a:defRPr>
      </a:lvl7pPr>
      <a:lvl8pPr marL="1855788" indent="-484188" algn="l" rtl="0" fontAlgn="base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 pitchFamily="34" charset="0"/>
        </a:defRPr>
      </a:lvl8pPr>
      <a:lvl9pPr marL="2312988" indent="-484188" algn="l" rtl="0" fontAlgn="base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 pitchFamily="34" charset="0"/>
        </a:defRPr>
      </a:lvl9pPr>
    </p:titleStyle>
    <p:bodyStyle>
      <a:lvl1pPr marL="447675" indent="-3825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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325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95000"/>
        <a:buFont typeface="Verdana" panose="020B0604030504040204" pitchFamily="34" charset="0"/>
        <a:buChar char="›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49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095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09550" algn="l" rtl="0" eaLnBrk="0" fontAlgn="base" hangingPunct="0">
        <a:spcBef>
          <a:spcPct val="20000"/>
        </a:spcBef>
        <a:spcAft>
          <a:spcPct val="0"/>
        </a:spcAft>
        <a:buClr>
          <a:srgbClr val="FF90B2"/>
        </a:buClr>
        <a:buFont typeface="Wingdings 2" panose="05020102010507070707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Placeholder 8">
            <a:extLst>
              <a:ext uri="{FF2B5EF4-FFF2-40B4-BE49-F238E27FC236}">
                <a16:creationId xmlns:a16="http://schemas.microsoft.com/office/drawing/2014/main" id="{ABDF0FE0-BC72-A543-CF62-0961D4AC000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447800"/>
            <a:ext cx="8229600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B477BD5F-4B68-7ED4-16D8-2DA9BC4FED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791200" y="6203950"/>
            <a:ext cx="2590800" cy="38417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C49DE50-E4C5-9DC7-3970-D089F2BC59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600" y="6203950"/>
            <a:ext cx="3581400" cy="384175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447A348-C9B1-9C8F-B899-9F3BF6425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10575" y="6181725"/>
            <a:ext cx="609600" cy="457200"/>
          </a:xfrm>
          <a:prstGeom prst="rect">
            <a:avLst/>
          </a:prstGeom>
          <a:noFill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algn="ctr" eaLnBrk="1" hangingPunct="1">
              <a:defRPr sz="16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053635EB-5A67-427D-8886-65065BF49D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4EC98A20-2353-B92E-D814-CEA1B0A91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713" r:id="rId1"/>
    <p:sldLayoutId id="2147484699" r:id="rId2"/>
    <p:sldLayoutId id="2147484714" r:id="rId3"/>
    <p:sldLayoutId id="2147484700" r:id="rId4"/>
    <p:sldLayoutId id="2147484715" r:id="rId5"/>
    <p:sldLayoutId id="2147484701" r:id="rId6"/>
    <p:sldLayoutId id="2147484702" r:id="rId7"/>
    <p:sldLayoutId id="2147484703" r:id="rId8"/>
    <p:sldLayoutId id="2147484704" r:id="rId9"/>
    <p:sldLayoutId id="2147484705" r:id="rId10"/>
    <p:sldLayoutId id="214748470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lang="en-US" sz="4200" kern="1200" spc="-10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9F9F9"/>
          </a:solidFill>
          <a:latin typeface="Constantia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9F9F9"/>
          </a:solidFill>
          <a:latin typeface="Constantia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9F9F9"/>
          </a:solidFill>
          <a:latin typeface="Constantia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9F9F9"/>
          </a:solidFill>
          <a:latin typeface="Constantia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rgbClr val="F9F9F9"/>
          </a:solidFill>
          <a:latin typeface="Constantia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rgbClr val="F9F9F9"/>
          </a:solidFill>
          <a:latin typeface="Constantia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rgbClr val="F9F9F9"/>
          </a:solidFill>
          <a:latin typeface="Constantia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rgbClr val="F9F9F9"/>
          </a:solidFill>
          <a:latin typeface="Constantia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2"/>
        </a:buClr>
        <a:buSzPct val="8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ts val="300"/>
        </a:spcBef>
        <a:spcAft>
          <a:spcPct val="0"/>
        </a:spcAft>
        <a:buClr>
          <a:srgbClr val="D6903D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4888" indent="-228600" algn="l" rtl="0" eaLnBrk="0" fontAlgn="base" hangingPunct="0">
        <a:spcBef>
          <a:spcPts val="300"/>
        </a:spcBef>
        <a:spcAft>
          <a:spcPct val="0"/>
        </a:spcAft>
        <a:buClr>
          <a:srgbClr val="B37732"/>
        </a:buClr>
        <a:buSzPct val="85000"/>
        <a:buFont typeface="Wingdings 2" panose="05020102010507070707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79525" indent="-228600" algn="l" rtl="0" eaLnBrk="0" fontAlgn="base" hangingPunct="0">
        <a:spcBef>
          <a:spcPts val="300"/>
        </a:spcBef>
        <a:spcAft>
          <a:spcPct val="0"/>
        </a:spcAft>
        <a:buClr>
          <a:srgbClr val="D6903D"/>
        </a:buClr>
        <a:buSzPct val="85000"/>
        <a:buFont typeface="Wingdings 2" panose="05020102010507070707" pitchFamily="18" charset="2"/>
        <a:buChar char="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163" indent="-228600" algn="l" rtl="0" eaLnBrk="0" fontAlgn="base" hangingPunct="0">
        <a:spcBef>
          <a:spcPts val="338"/>
        </a:spcBef>
        <a:spcAft>
          <a:spcPct val="0"/>
        </a:spcAft>
        <a:buClr>
          <a:srgbClr val="D6903D"/>
        </a:buClr>
        <a:buSzPct val="85000"/>
        <a:buFont typeface="Wingdings 2" panose="05020102010507070707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emf"/><Relationship Id="rId5" Type="http://schemas.openxmlformats.org/officeDocument/2006/relationships/customXml" Target="../ink/ink5.xml"/><Relationship Id="rId4" Type="http://schemas.openxmlformats.org/officeDocument/2006/relationships/image" Target="../media/image39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>
            <a:extLst>
              <a:ext uri="{FF2B5EF4-FFF2-40B4-BE49-F238E27FC236}">
                <a16:creationId xmlns:a16="http://schemas.microsoft.com/office/drawing/2014/main" id="{4C134E83-107B-A933-98DE-17C1D13A7B4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57200" y="3700463"/>
            <a:ext cx="8305800" cy="11430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buFont typeface="Wingdings 2"/>
              <a:buNone/>
              <a:defRPr/>
            </a:pPr>
            <a:r>
              <a:rPr lang="en-US" dirty="0"/>
              <a:t>I.C Engines</a:t>
            </a:r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D8809A3B-E2F2-E6BB-F172-1D6BA6D9CD2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marL="484632" eaLnBrk="1" fontAlgn="auto" hangingPunct="1">
              <a:spcAft>
                <a:spcPts val="0"/>
              </a:spcAft>
              <a:defRPr/>
            </a:pPr>
            <a:r>
              <a:rPr sz="6600" b="1">
                <a:solidFill>
                  <a:schemeClr val="tx1"/>
                </a:solidFill>
              </a:rPr>
              <a:t>Internal Combustion Engine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9" name="Rectangle 5">
            <a:extLst>
              <a:ext uri="{FF2B5EF4-FFF2-40B4-BE49-F238E27FC236}">
                <a16:creationId xmlns:a16="http://schemas.microsoft.com/office/drawing/2014/main" id="{C889E5D3-492A-4F76-2F76-C9458A6412DA}"/>
              </a:ext>
            </a:extLst>
          </p:cNvPr>
          <p:cNvSpPr>
            <a:spLocks noGrp="1" noRot="1" noChangeArrowheads="1"/>
          </p:cNvSpPr>
          <p:nvPr>
            <p:ph type="subTitle" idx="1"/>
          </p:nvPr>
        </p:nvSpPr>
        <p:spPr>
          <a:xfrm>
            <a:off x="838200" y="1371600"/>
            <a:ext cx="3927475" cy="4191000"/>
          </a:xfrm>
        </p:spPr>
        <p:txBody>
          <a:bodyPr>
            <a:normAutofit fontScale="92500"/>
          </a:bodyPr>
          <a:lstStyle/>
          <a:p>
            <a:pPr marL="457200" indent="-457200" eaLnBrk="1" fontAlgn="auto" hangingPunct="1">
              <a:lnSpc>
                <a:spcPct val="8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600" b="1" dirty="0">
                <a:latin typeface="Bodoni MT" pitchFamily="18" charset="0"/>
              </a:rPr>
              <a:t>2. </a:t>
            </a:r>
            <a:r>
              <a:rPr lang="en-US" sz="2600" b="1" dirty="0">
                <a:solidFill>
                  <a:srgbClr val="FFFF00"/>
                </a:solidFill>
                <a:latin typeface="Bodoni MT" pitchFamily="18" charset="0"/>
              </a:rPr>
              <a:t>Piston</a:t>
            </a:r>
          </a:p>
          <a:p>
            <a:pPr marL="838200" lvl="1" indent="-38100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2">
                  <a:shade val="75000"/>
                </a:schemeClr>
              </a:buClr>
              <a:buFont typeface="Verdana"/>
              <a:buChar char="›"/>
              <a:defRPr/>
            </a:pPr>
            <a:r>
              <a:rPr lang="en-US" sz="2800" dirty="0">
                <a:latin typeface="Georgia" pitchFamily="18" charset="0"/>
              </a:rPr>
              <a:t>Close fitting hollow – cylinder plunger moving to and fro in the cylinder.</a:t>
            </a:r>
          </a:p>
          <a:p>
            <a:pPr marL="838200" lvl="1" indent="-38100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2">
                  <a:shade val="75000"/>
                </a:schemeClr>
              </a:buClr>
              <a:buFont typeface="Verdana"/>
              <a:buChar char="›"/>
              <a:defRPr/>
            </a:pPr>
            <a:r>
              <a:rPr lang="en-US" sz="2800" i="1" dirty="0">
                <a:solidFill>
                  <a:srgbClr val="FFFF00"/>
                </a:solidFill>
                <a:latin typeface="Georgia" pitchFamily="18" charset="0"/>
              </a:rPr>
              <a:t>Function</a:t>
            </a:r>
            <a:r>
              <a:rPr lang="en-US" sz="2800" dirty="0">
                <a:latin typeface="Georgia" pitchFamily="18" charset="0"/>
              </a:rPr>
              <a:t> – power developed by the combustion of fuel is transmitted by piston to the crank-shaft through the connecting rod.</a:t>
            </a:r>
          </a:p>
        </p:txBody>
      </p:sp>
      <p:pic>
        <p:nvPicPr>
          <p:cNvPr id="21507" name="Picture 7" descr="scan0001">
            <a:extLst>
              <a:ext uri="{FF2B5EF4-FFF2-40B4-BE49-F238E27FC236}">
                <a16:creationId xmlns:a16="http://schemas.microsoft.com/office/drawing/2014/main" id="{C702AF1D-F803-C859-3B42-6E8A765AA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295400"/>
            <a:ext cx="366712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2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2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2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27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27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27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27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27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27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7" name="Rectangle 5">
            <a:extLst>
              <a:ext uri="{FF2B5EF4-FFF2-40B4-BE49-F238E27FC236}">
                <a16:creationId xmlns:a16="http://schemas.microsoft.com/office/drawing/2014/main" id="{340B6B5D-F909-9C2E-BC12-40B6737A274A}"/>
              </a:ext>
            </a:extLst>
          </p:cNvPr>
          <p:cNvSpPr>
            <a:spLocks noGrp="1" noRot="1" noChangeArrowheads="1"/>
          </p:cNvSpPr>
          <p:nvPr>
            <p:ph type="subTitle" idx="1"/>
          </p:nvPr>
        </p:nvSpPr>
        <p:spPr>
          <a:xfrm>
            <a:off x="457200" y="1722438"/>
            <a:ext cx="4038600" cy="4525962"/>
          </a:xfrm>
        </p:spPr>
        <p:txBody>
          <a:bodyPr/>
          <a:lstStyle/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600" dirty="0">
                <a:latin typeface="Century Gothic" pitchFamily="34" charset="0"/>
              </a:rPr>
              <a:t>3</a:t>
            </a:r>
            <a:r>
              <a:rPr lang="en-US" sz="2600" dirty="0">
                <a:solidFill>
                  <a:srgbClr val="FFFF00"/>
                </a:solidFill>
                <a:latin typeface="Century Gothic" pitchFamily="34" charset="0"/>
              </a:rPr>
              <a:t>. </a:t>
            </a:r>
            <a:r>
              <a:rPr lang="en-US" sz="3200" dirty="0">
                <a:solidFill>
                  <a:srgbClr val="FFFF00"/>
                </a:solidFill>
                <a:latin typeface="Bell MT" pitchFamily="18" charset="0"/>
              </a:rPr>
              <a:t>Piston rings</a:t>
            </a:r>
          </a:p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2">
                  <a:shade val="75000"/>
                </a:schemeClr>
              </a:buClr>
              <a:buFont typeface="Wingdings 2"/>
              <a:buNone/>
              <a:defRPr/>
            </a:pPr>
            <a:r>
              <a:rPr lang="en-US" sz="2800" dirty="0">
                <a:latin typeface="Bell MT" pitchFamily="18" charset="0"/>
              </a:rPr>
              <a:t>Metallic rings inserted into groves provided at top end of the piston.</a:t>
            </a:r>
          </a:p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2">
                  <a:shade val="75000"/>
                </a:schemeClr>
              </a:buClr>
              <a:buFont typeface="Wingdings 2"/>
              <a:buNone/>
              <a:defRPr/>
            </a:pPr>
            <a:r>
              <a:rPr lang="en-US" sz="2800" i="1" dirty="0">
                <a:solidFill>
                  <a:srgbClr val="FFFF00"/>
                </a:solidFill>
                <a:latin typeface="Bell MT" pitchFamily="18" charset="0"/>
              </a:rPr>
              <a:t>Function </a:t>
            </a:r>
            <a:r>
              <a:rPr lang="en-US" sz="2800" dirty="0">
                <a:latin typeface="Bell MT" pitchFamily="18" charset="0"/>
              </a:rPr>
              <a:t>– it maintains a gas-tight joint between the piston and the cylinder, and for wiping the inner walls of cylinder in each stroke.</a:t>
            </a:r>
          </a:p>
        </p:txBody>
      </p:sp>
      <p:pic>
        <p:nvPicPr>
          <p:cNvPr id="22531" name="Picture 7" descr="scan0001">
            <a:extLst>
              <a:ext uri="{FF2B5EF4-FFF2-40B4-BE49-F238E27FC236}">
                <a16:creationId xmlns:a16="http://schemas.microsoft.com/office/drawing/2014/main" id="{138A8945-BD05-DE70-1CF5-CCCBA86C2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295400"/>
            <a:ext cx="366712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47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47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47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47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47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47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47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47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47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47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47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47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5" name="Rectangle 5">
            <a:extLst>
              <a:ext uri="{FF2B5EF4-FFF2-40B4-BE49-F238E27FC236}">
                <a16:creationId xmlns:a16="http://schemas.microsoft.com/office/drawing/2014/main" id="{F78603E3-79FE-8391-5579-001BE2247275}"/>
              </a:ext>
            </a:extLst>
          </p:cNvPr>
          <p:cNvSpPr>
            <a:spLocks noGrp="1" noRot="1" noChangeArrowheads="1"/>
          </p:cNvSpPr>
          <p:nvPr>
            <p:ph type="subTitle" idx="1"/>
          </p:nvPr>
        </p:nvSpPr>
        <p:spPr>
          <a:xfrm>
            <a:off x="762000" y="1524000"/>
            <a:ext cx="3927475" cy="4191000"/>
          </a:xfrm>
        </p:spPr>
        <p:txBody>
          <a:bodyPr>
            <a:normAutofit fontScale="92500" lnSpcReduction="20000"/>
          </a:bodyPr>
          <a:lstStyle/>
          <a:p>
            <a:pPr marL="448056" indent="-384048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3200" dirty="0"/>
              <a:t>4</a:t>
            </a:r>
            <a:r>
              <a:rPr lang="en-US" sz="3200" dirty="0">
                <a:solidFill>
                  <a:srgbClr val="FFFF00"/>
                </a:solidFill>
              </a:rPr>
              <a:t>. </a:t>
            </a:r>
            <a:r>
              <a:rPr lang="en-US" sz="3200" dirty="0">
                <a:solidFill>
                  <a:srgbClr val="FFFF00"/>
                </a:solidFill>
                <a:latin typeface="Bell MT" pitchFamily="18" charset="0"/>
              </a:rPr>
              <a:t>Connecting rod</a:t>
            </a:r>
          </a:p>
          <a:p>
            <a:pPr marL="822960" lvl="1" eaLnBrk="1" fontAlgn="auto" hangingPunct="1">
              <a:spcAft>
                <a:spcPts val="0"/>
              </a:spcAft>
              <a:buClr>
                <a:schemeClr val="accent2">
                  <a:shade val="75000"/>
                </a:schemeClr>
              </a:buClr>
              <a:buFont typeface="Verdana"/>
              <a:buChar char="›"/>
              <a:defRPr/>
            </a:pPr>
            <a:r>
              <a:rPr lang="en-US" sz="2800" dirty="0">
                <a:latin typeface="Bell MT" pitchFamily="18" charset="0"/>
              </a:rPr>
              <a:t>Link that connects the piston and crankshaft by means of pin joint.</a:t>
            </a:r>
          </a:p>
          <a:p>
            <a:pPr marL="822960" lvl="1" eaLnBrk="1" fontAlgn="auto" hangingPunct="1">
              <a:spcAft>
                <a:spcPts val="0"/>
              </a:spcAft>
              <a:buClr>
                <a:schemeClr val="accent2">
                  <a:shade val="75000"/>
                </a:schemeClr>
              </a:buClr>
              <a:buFont typeface="Verdana"/>
              <a:buChar char="›"/>
              <a:defRPr/>
            </a:pPr>
            <a:r>
              <a:rPr lang="en-US" sz="2800" i="1" dirty="0">
                <a:solidFill>
                  <a:srgbClr val="FFFF00"/>
                </a:solidFill>
                <a:latin typeface="Bell MT" pitchFamily="18" charset="0"/>
              </a:rPr>
              <a:t>Function</a:t>
            </a:r>
            <a:r>
              <a:rPr lang="en-US" sz="2800" dirty="0">
                <a:solidFill>
                  <a:srgbClr val="FFFF00"/>
                </a:solidFill>
                <a:latin typeface="Bell MT" pitchFamily="18" charset="0"/>
              </a:rPr>
              <a:t> </a:t>
            </a:r>
            <a:r>
              <a:rPr lang="en-US" sz="2800" dirty="0">
                <a:latin typeface="Bell MT" pitchFamily="18" charset="0"/>
              </a:rPr>
              <a:t>– it converts the rectilinear motion of the piston (means, to and </a:t>
            </a:r>
            <a:r>
              <a:rPr lang="en-US" sz="2800" dirty="0" err="1">
                <a:latin typeface="Bell MT" pitchFamily="18" charset="0"/>
              </a:rPr>
              <a:t>fro</a:t>
            </a:r>
            <a:r>
              <a:rPr lang="en-US" sz="2800" dirty="0">
                <a:latin typeface="Bell MT" pitchFamily="18" charset="0"/>
              </a:rPr>
              <a:t> motion) into rotary motion of crank and crankshaft.</a:t>
            </a:r>
          </a:p>
        </p:txBody>
      </p:sp>
      <p:pic>
        <p:nvPicPr>
          <p:cNvPr id="23555" name="Picture 7" descr="scan0001">
            <a:extLst>
              <a:ext uri="{FF2B5EF4-FFF2-40B4-BE49-F238E27FC236}">
                <a16:creationId xmlns:a16="http://schemas.microsoft.com/office/drawing/2014/main" id="{C49B3751-E65E-B799-ACDB-E63D488D4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295400"/>
            <a:ext cx="366712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768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768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768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768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768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768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80"/>
                                        <p:tgtEl>
                                          <p:spTgt spid="768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80"/>
                                        <p:tgtEl>
                                          <p:spTgt spid="768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80"/>
                                        <p:tgtEl>
                                          <p:spTgt spid="768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3" name="Rectangle 5">
            <a:extLst>
              <a:ext uri="{FF2B5EF4-FFF2-40B4-BE49-F238E27FC236}">
                <a16:creationId xmlns:a16="http://schemas.microsoft.com/office/drawing/2014/main" id="{1016DCB9-AAE1-9634-568F-816C25D9E2B7}"/>
              </a:ext>
            </a:extLst>
          </p:cNvPr>
          <p:cNvSpPr>
            <a:spLocks noGrp="1" noRot="1" noChangeArrowheads="1"/>
          </p:cNvSpPr>
          <p:nvPr>
            <p:ph type="subTitle" idx="1"/>
          </p:nvPr>
        </p:nvSpPr>
        <p:spPr>
          <a:xfrm>
            <a:off x="533400" y="533400"/>
            <a:ext cx="4038600" cy="4525962"/>
          </a:xfrm>
        </p:spPr>
        <p:txBody>
          <a:bodyPr/>
          <a:lstStyle/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000" dirty="0">
                <a:latin typeface="Century Gothic" pitchFamily="34" charset="0"/>
              </a:rPr>
              <a:t>5. </a:t>
            </a:r>
            <a:r>
              <a:rPr lang="en-US" sz="2600" dirty="0">
                <a:solidFill>
                  <a:srgbClr val="FFFF00"/>
                </a:solidFill>
                <a:latin typeface="Bell MT" pitchFamily="18" charset="0"/>
              </a:rPr>
              <a:t>Crank and crankshaft</a:t>
            </a:r>
          </a:p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2">
                  <a:shade val="75000"/>
                </a:schemeClr>
              </a:buClr>
              <a:defRPr/>
            </a:pPr>
            <a:r>
              <a:rPr lang="en-US" dirty="0">
                <a:latin typeface="Bell MT" pitchFamily="18" charset="0"/>
              </a:rPr>
              <a:t>Crank is a rotatory lever that connects crankshaft and piston rod (connecting rod). It is the first rotating element in the engine. Crank causes rotation of the crank-shaft.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600" dirty="0">
                <a:latin typeface="Bell MT" pitchFamily="18" charset="0"/>
              </a:rPr>
              <a:t>6. </a:t>
            </a:r>
            <a:r>
              <a:rPr lang="en-US" sz="2600" dirty="0">
                <a:solidFill>
                  <a:srgbClr val="FFFF00"/>
                </a:solidFill>
                <a:latin typeface="Bell MT" pitchFamily="18" charset="0"/>
              </a:rPr>
              <a:t>Valves</a:t>
            </a:r>
          </a:p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2">
                  <a:shade val="75000"/>
                </a:schemeClr>
              </a:buClr>
              <a:buFont typeface="Wingdings 2"/>
              <a:buNone/>
              <a:defRPr/>
            </a:pPr>
            <a:r>
              <a:rPr lang="en-US" dirty="0">
                <a:latin typeface="Bell MT" pitchFamily="18" charset="0"/>
              </a:rPr>
              <a:t>These are components which control the flow of intake and exhaust gases. Valves are controlled by valve-rods and springs assembly, which, in turn, controlled by a push-rod and a toggle link.</a:t>
            </a:r>
          </a:p>
        </p:txBody>
      </p:sp>
      <p:pic>
        <p:nvPicPr>
          <p:cNvPr id="24579" name="Picture 7" descr="scan0001">
            <a:extLst>
              <a:ext uri="{FF2B5EF4-FFF2-40B4-BE49-F238E27FC236}">
                <a16:creationId xmlns:a16="http://schemas.microsoft.com/office/drawing/2014/main" id="{B52040CB-5971-1ABF-77F2-999F1BB4E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533400"/>
            <a:ext cx="3667125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78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78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78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788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788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788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788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788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788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4" dur="80"/>
                                        <p:tgtEl>
                                          <p:spTgt spid="788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5" dur="80"/>
                                        <p:tgtEl>
                                          <p:spTgt spid="788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80"/>
                                        <p:tgtEl>
                                          <p:spTgt spid="788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1" name="Rectangle 5">
            <a:extLst>
              <a:ext uri="{FF2B5EF4-FFF2-40B4-BE49-F238E27FC236}">
                <a16:creationId xmlns:a16="http://schemas.microsoft.com/office/drawing/2014/main" id="{7D64571F-78FC-4172-5A2B-C9D6D2634E56}"/>
              </a:ext>
            </a:extLst>
          </p:cNvPr>
          <p:cNvSpPr>
            <a:spLocks noGrp="1" noRot="1" noChangeArrowheads="1"/>
          </p:cNvSpPr>
          <p:nvPr>
            <p:ph type="subTitle" idx="1"/>
          </p:nvPr>
        </p:nvSpPr>
        <p:spPr>
          <a:xfrm>
            <a:off x="547468" y="533400"/>
            <a:ext cx="4038600" cy="5943600"/>
          </a:xfrm>
        </p:spPr>
        <p:txBody>
          <a:bodyPr/>
          <a:lstStyle/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400" dirty="0">
                <a:latin typeface="Century Gothic" pitchFamily="34" charset="0"/>
              </a:rPr>
              <a:t>7. </a:t>
            </a:r>
            <a:r>
              <a:rPr lang="en-US" sz="3200" dirty="0">
                <a:solidFill>
                  <a:srgbClr val="FFFF00"/>
                </a:solidFill>
                <a:latin typeface="Bell MT" pitchFamily="18" charset="0"/>
              </a:rPr>
              <a:t>Fly wheel</a:t>
            </a:r>
          </a:p>
          <a:p>
            <a:pPr lvl="1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2">
                  <a:shade val="75000"/>
                </a:schemeClr>
              </a:buClr>
              <a:buFont typeface="Wingdings 2"/>
              <a:buNone/>
              <a:defRPr/>
            </a:pPr>
            <a:r>
              <a:rPr lang="en-US" sz="2800" dirty="0">
                <a:latin typeface="Bell MT" pitchFamily="18" charset="0"/>
              </a:rPr>
              <a:t>A heavy wheel Mounted on crankshaft on one side, to maintain uniform rotation of crankshaft i.e. to avoid speed fluctuations. It acts like an energy reservoir and stores surplus energy; and delivers energy when required.</a:t>
            </a: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3200" dirty="0">
                <a:latin typeface="Bell MT" pitchFamily="18" charset="0"/>
              </a:rPr>
              <a:t>8. </a:t>
            </a:r>
            <a:r>
              <a:rPr lang="en-US" sz="3200" dirty="0">
                <a:solidFill>
                  <a:srgbClr val="FFFF00"/>
                </a:solidFill>
                <a:latin typeface="Bell MT" pitchFamily="18" charset="0"/>
              </a:rPr>
              <a:t>Crankcase</a:t>
            </a:r>
          </a:p>
          <a:p>
            <a:pPr lvl="1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2">
                  <a:shade val="75000"/>
                </a:schemeClr>
              </a:buClr>
              <a:buFont typeface="Wingdings 2"/>
              <a:buNone/>
              <a:defRPr/>
            </a:pPr>
            <a:r>
              <a:rPr lang="en-US" sz="2800" dirty="0">
                <a:latin typeface="Bell MT" pitchFamily="18" charset="0"/>
              </a:rPr>
              <a:t>Enclosure for crankshaft and sump for lubricating oil.</a:t>
            </a:r>
          </a:p>
          <a:p>
            <a:pPr lvl="1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2">
                  <a:shade val="75000"/>
                </a:schemeClr>
              </a:buClr>
              <a:buFont typeface="Wingdings 2"/>
              <a:buNone/>
              <a:defRPr/>
            </a:pPr>
            <a:endParaRPr lang="en-US" sz="2800" dirty="0">
              <a:latin typeface="Bell MT" pitchFamily="18" charset="0"/>
            </a:endParaRPr>
          </a:p>
        </p:txBody>
      </p:sp>
      <p:pic>
        <p:nvPicPr>
          <p:cNvPr id="25603" name="Picture 7" descr="scan0001">
            <a:extLst>
              <a:ext uri="{FF2B5EF4-FFF2-40B4-BE49-F238E27FC236}">
                <a16:creationId xmlns:a16="http://schemas.microsoft.com/office/drawing/2014/main" id="{73444310-2B15-D3EE-5010-13A8A2131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295400"/>
            <a:ext cx="366712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9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9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09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09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09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09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09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09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01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Content Placeholder 2">
            <a:extLst>
              <a:ext uri="{FF2B5EF4-FFF2-40B4-BE49-F238E27FC236}">
                <a16:creationId xmlns:a16="http://schemas.microsoft.com/office/drawing/2014/main" id="{3AC60A3F-451B-9830-BF45-F87FFE080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457200"/>
            <a:ext cx="4038600" cy="5791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buFont typeface="Wingdings 2"/>
              <a:buNone/>
              <a:defRPr/>
            </a:pPr>
            <a:r>
              <a:rPr lang="en-US" sz="2600" b="1" dirty="0">
                <a:latin typeface="Century Gothic" pitchFamily="34" charset="0"/>
              </a:rPr>
              <a:t>9. Cam and its actuation </a:t>
            </a:r>
            <a:r>
              <a:rPr lang="en-US" sz="2600" b="1" dirty="0" err="1">
                <a:latin typeface="Century Gothic" pitchFamily="34" charset="0"/>
              </a:rPr>
              <a:t>mehcanism</a:t>
            </a:r>
            <a:r>
              <a:rPr lang="en-US" sz="2600" dirty="0">
                <a:latin typeface="Century Gothic" pitchFamily="34" charset="0"/>
              </a:rPr>
              <a:t> : It is a rigid metallic member which converts rotatory motion into rectilinear motion (to-and-fro motion). It helps in opening /closing of the inlet/outlet valves of the engine. A valve actuating rod and toggle link is also used with it.</a:t>
            </a:r>
          </a:p>
        </p:txBody>
      </p:sp>
      <p:pic>
        <p:nvPicPr>
          <p:cNvPr id="26627" name="Picture 7" descr="scan0001">
            <a:extLst>
              <a:ext uri="{FF2B5EF4-FFF2-40B4-BE49-F238E27FC236}">
                <a16:creationId xmlns:a16="http://schemas.microsoft.com/office/drawing/2014/main" id="{B4ED96DE-6805-05CE-8838-F841FB934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57200"/>
            <a:ext cx="366712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3">
            <a:extLst>
              <a:ext uri="{FF2B5EF4-FFF2-40B4-BE49-F238E27FC236}">
                <a16:creationId xmlns:a16="http://schemas.microsoft.com/office/drawing/2014/main" id="{34834EAD-DDDC-AD61-92C2-E73B79DE1A2C}"/>
              </a:ext>
            </a:extLst>
          </p:cNvPr>
          <p:cNvSpPr>
            <a:spLocks noGrp="1" noRot="1"/>
          </p:cNvSpPr>
          <p:nvPr>
            <p:ph idx="1"/>
          </p:nvPr>
        </p:nvSpPr>
        <p:spPr>
          <a:xfrm>
            <a:off x="457200" y="1524000"/>
            <a:ext cx="4114800" cy="4572000"/>
          </a:xfrm>
        </p:spPr>
        <p:txBody>
          <a:bodyPr/>
          <a:lstStyle/>
          <a:p>
            <a:pPr eaLnBrk="1" hangingPunct="1"/>
            <a:r>
              <a:rPr lang="en-US" altLang="en-US" sz="2000" dirty="0">
                <a:latin typeface="Century Gothic" panose="020B0502020202020204" pitchFamily="34" charset="0"/>
              </a:rPr>
              <a:t>These are used for ignition or entrance of the fuel inside the combustion chamber.</a:t>
            </a:r>
          </a:p>
          <a:p>
            <a:pPr eaLnBrk="1" hangingPunct="1"/>
            <a:r>
              <a:rPr lang="en-US" altLang="en-US" sz="2000" dirty="0">
                <a:latin typeface="Century Gothic" panose="020B0502020202020204" pitchFamily="34" charset="0"/>
              </a:rPr>
              <a:t>A spark plug is used in SI engines (Petrol engines) for creating a spark for ignition.</a:t>
            </a:r>
          </a:p>
          <a:p>
            <a:pPr eaLnBrk="1" hangingPunct="1"/>
            <a:r>
              <a:rPr lang="en-US" altLang="en-US" sz="2000" dirty="0">
                <a:latin typeface="Century Gothic" panose="020B0502020202020204" pitchFamily="34" charset="0"/>
              </a:rPr>
              <a:t>A fuel injector is used in CI engines (Diesel engines) for entrance of diesel inside combustion chamber).</a:t>
            </a:r>
          </a:p>
          <a:p>
            <a:pPr eaLnBrk="1" hangingPunct="1"/>
            <a:r>
              <a:rPr lang="en-US" altLang="en-US" sz="2000" dirty="0">
                <a:latin typeface="Century Gothic" panose="020B0502020202020204" pitchFamily="34" charset="0"/>
              </a:rPr>
              <a:t>Both of these devices operate at the end of compression stroke (2</a:t>
            </a:r>
            <a:r>
              <a:rPr lang="en-US" altLang="en-US" sz="2000" baseline="30000" dirty="0">
                <a:latin typeface="Century Gothic" panose="020B0502020202020204" pitchFamily="34" charset="0"/>
              </a:rPr>
              <a:t>nd</a:t>
            </a:r>
            <a:r>
              <a:rPr lang="en-US" altLang="en-US" sz="2000" dirty="0">
                <a:latin typeface="Century Gothic" panose="020B0502020202020204" pitchFamily="34" charset="0"/>
              </a:rPr>
              <a:t> stroke) and just before the power stroke (3</a:t>
            </a:r>
            <a:r>
              <a:rPr lang="en-US" altLang="en-US" sz="2000" baseline="30000" dirty="0">
                <a:latin typeface="Century Gothic" panose="020B0502020202020204" pitchFamily="34" charset="0"/>
              </a:rPr>
              <a:t>rd</a:t>
            </a:r>
            <a:r>
              <a:rPr lang="en-US" altLang="en-US" sz="2000" dirty="0">
                <a:latin typeface="Century Gothic" panose="020B0502020202020204" pitchFamily="34" charset="0"/>
              </a:rPr>
              <a:t> stroke). </a:t>
            </a:r>
          </a:p>
          <a:p>
            <a:pPr eaLnBrk="1" hangingPunct="1"/>
            <a:endParaRPr lang="en-US" altLang="en-US" dirty="0">
              <a:latin typeface="Century Gothic" panose="020B0502020202020204" pitchFamily="34" charset="0"/>
            </a:endParaRPr>
          </a:p>
        </p:txBody>
      </p:sp>
      <p:sp>
        <p:nvSpPr>
          <p:cNvPr id="96258" name="Rectangle 2">
            <a:extLst>
              <a:ext uri="{FF2B5EF4-FFF2-40B4-BE49-F238E27FC236}">
                <a16:creationId xmlns:a16="http://schemas.microsoft.com/office/drawing/2014/main" id="{E85D179D-A338-7915-ADB7-2F706EFB0435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457200" y="152400"/>
            <a:ext cx="4114800" cy="1219200"/>
          </a:xfrm>
        </p:spPr>
        <p:txBody>
          <a:bodyPr>
            <a:normAutofit fontScale="90000"/>
          </a:bodyPr>
          <a:lstStyle/>
          <a:p>
            <a:pPr marL="484632" eaLnBrk="1" fontAlgn="auto" hangingPunct="1">
              <a:spcAft>
                <a:spcPts val="0"/>
              </a:spcAft>
              <a:defRPr/>
            </a:pPr>
            <a:r>
              <a:rPr lang="en-US" altLang="en-US" b="1" dirty="0">
                <a:latin typeface="Century Gothic" panose="020B0502020202020204" pitchFamily="34" charset="0"/>
              </a:rPr>
              <a:t>Spark plug / Fuel injector</a:t>
            </a:r>
            <a:endParaRPr b="1" dirty="0"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  <p:pic>
        <p:nvPicPr>
          <p:cNvPr id="28676" name="Picture 5" descr="Four_stroke_engine_diagram">
            <a:extLst>
              <a:ext uri="{FF2B5EF4-FFF2-40B4-BE49-F238E27FC236}">
                <a16:creationId xmlns:a16="http://schemas.microsoft.com/office/drawing/2014/main" id="{C9EA44D9-878C-3817-5C81-2BFF29262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57200"/>
            <a:ext cx="4418719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300EA2F-5166-4C6C-AD80-C753EE60E08A}"/>
                  </a:ext>
                </a:extLst>
              </p14:cNvPr>
              <p14:cNvContentPartPr/>
              <p14:nvPr/>
            </p14:nvContentPartPr>
            <p14:xfrm>
              <a:off x="6920640" y="660960"/>
              <a:ext cx="652320" cy="518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300EA2F-5166-4C6C-AD80-C753EE60E08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11280" y="651600"/>
                <a:ext cx="671040" cy="536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Content Placeholder 1">
            <a:extLst>
              <a:ext uri="{FF2B5EF4-FFF2-40B4-BE49-F238E27FC236}">
                <a16:creationId xmlns:a16="http://schemas.microsoft.com/office/drawing/2014/main" id="{5AB20190-999D-1D4E-D7D0-88B19D7B8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E – Exhaust valve</a:t>
            </a:r>
          </a:p>
          <a:p>
            <a:r>
              <a:rPr lang="en-US" altLang="en-US" dirty="0"/>
              <a:t>S/FI – Spark plug </a:t>
            </a:r>
            <a:r>
              <a:rPr lang="en-US" altLang="en-US" i="1" dirty="0"/>
              <a:t>or</a:t>
            </a:r>
            <a:r>
              <a:rPr lang="en-US" altLang="en-US" dirty="0"/>
              <a:t> Fuel Injector</a:t>
            </a:r>
          </a:p>
          <a:p>
            <a:r>
              <a:rPr lang="en-US" altLang="en-US" dirty="0"/>
              <a:t>I – Intake valve</a:t>
            </a:r>
          </a:p>
          <a:p>
            <a:r>
              <a:rPr lang="en-IN" altLang="en-US" dirty="0"/>
              <a:t>W – Water jackets (for cooling)</a:t>
            </a:r>
          </a:p>
          <a:p>
            <a:r>
              <a:rPr lang="en-IN" altLang="en-US" dirty="0"/>
              <a:t>V- Valves</a:t>
            </a:r>
          </a:p>
          <a:p>
            <a:r>
              <a:rPr lang="en-IN" altLang="en-US" dirty="0"/>
              <a:t>P – Piston</a:t>
            </a:r>
          </a:p>
          <a:p>
            <a:r>
              <a:rPr lang="en-IN" altLang="en-US" dirty="0"/>
              <a:t>R- Connecting Rod</a:t>
            </a:r>
          </a:p>
          <a:p>
            <a:r>
              <a:rPr lang="en-IN" altLang="en-US" dirty="0"/>
              <a:t>C- Crankshaft</a:t>
            </a:r>
          </a:p>
          <a:p>
            <a:endParaRPr lang="en-I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232D2C-B745-AFBF-0D28-C1EA43E80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t>Terms used in the previous slide image…</a:t>
            </a:r>
            <a:endParaRPr lang="en-I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4">
            <a:extLst>
              <a:ext uri="{FF2B5EF4-FFF2-40B4-BE49-F238E27FC236}">
                <a16:creationId xmlns:a16="http://schemas.microsoft.com/office/drawing/2014/main" id="{776C5DB2-45B6-8609-AAF8-018CB9E35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52400"/>
            <a:ext cx="5029200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Content Placeholder 2">
            <a:extLst>
              <a:ext uri="{FF2B5EF4-FFF2-40B4-BE49-F238E27FC236}">
                <a16:creationId xmlns:a16="http://schemas.microsoft.com/office/drawing/2014/main" id="{7A3E7730-0813-041C-67F2-853029FB4D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1722438"/>
            <a:ext cx="4038600" cy="45259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buFont typeface="Wingdings 2"/>
              <a:buNone/>
              <a:defRPr/>
            </a:pPr>
            <a:r>
              <a:rPr lang="en-US" sz="2600">
                <a:latin typeface="Century Gothic" pitchFamily="34" charset="0"/>
              </a:rPr>
              <a:t>Four stroke petrol engine consists of </a:t>
            </a:r>
          </a:p>
          <a:p>
            <a:pPr lvl="1" eaLnBrk="1" fontAlgn="auto" hangingPunct="1">
              <a:spcAft>
                <a:spcPts val="0"/>
              </a:spcAft>
              <a:buClr>
                <a:schemeClr val="accent2">
                  <a:shade val="75000"/>
                </a:schemeClr>
              </a:buClr>
              <a:buFont typeface="Wingdings 2"/>
              <a:buNone/>
              <a:defRPr/>
            </a:pPr>
            <a:r>
              <a:rPr lang="en-US" i="1">
                <a:latin typeface="Century Gothic" pitchFamily="34" charset="0"/>
              </a:rPr>
              <a:t>Cylinder</a:t>
            </a:r>
          </a:p>
          <a:p>
            <a:pPr lvl="1" eaLnBrk="1" fontAlgn="auto" hangingPunct="1">
              <a:spcAft>
                <a:spcPts val="0"/>
              </a:spcAft>
              <a:buClr>
                <a:schemeClr val="accent2">
                  <a:shade val="75000"/>
                </a:schemeClr>
              </a:buClr>
              <a:buFont typeface="Wingdings 2"/>
              <a:buNone/>
              <a:defRPr/>
            </a:pPr>
            <a:r>
              <a:rPr lang="en-US" i="1">
                <a:latin typeface="Century Gothic" pitchFamily="34" charset="0"/>
              </a:rPr>
              <a:t>Cover</a:t>
            </a:r>
          </a:p>
          <a:p>
            <a:pPr lvl="1" eaLnBrk="1" fontAlgn="auto" hangingPunct="1">
              <a:spcAft>
                <a:spcPts val="0"/>
              </a:spcAft>
              <a:buClr>
                <a:schemeClr val="accent2">
                  <a:shade val="75000"/>
                </a:schemeClr>
              </a:buClr>
              <a:buFont typeface="Wingdings 2"/>
              <a:buNone/>
              <a:defRPr/>
            </a:pPr>
            <a:r>
              <a:rPr lang="en-US" i="1">
                <a:latin typeface="Century Gothic" pitchFamily="34" charset="0"/>
              </a:rPr>
              <a:t>Mechanically operated valves</a:t>
            </a:r>
          </a:p>
          <a:p>
            <a:pPr lvl="1" eaLnBrk="1" fontAlgn="auto" hangingPunct="1">
              <a:spcAft>
                <a:spcPts val="0"/>
              </a:spcAft>
              <a:buClr>
                <a:schemeClr val="accent2">
                  <a:shade val="75000"/>
                </a:schemeClr>
              </a:buClr>
              <a:buFont typeface="Wingdings 2"/>
              <a:buNone/>
              <a:defRPr/>
            </a:pPr>
            <a:r>
              <a:rPr lang="en-US" i="1">
                <a:latin typeface="Century Gothic" pitchFamily="34" charset="0"/>
              </a:rPr>
              <a:t>Spark plug</a:t>
            </a:r>
          </a:p>
          <a:p>
            <a:pPr lvl="1" eaLnBrk="1" fontAlgn="auto" hangingPunct="1">
              <a:spcAft>
                <a:spcPts val="0"/>
              </a:spcAft>
              <a:buClr>
                <a:schemeClr val="accent2">
                  <a:shade val="75000"/>
                </a:schemeClr>
              </a:buClr>
              <a:buFont typeface="Wingdings 2"/>
              <a:buNone/>
              <a:defRPr/>
            </a:pPr>
            <a:r>
              <a:rPr lang="en-US" i="1">
                <a:latin typeface="Century Gothic" pitchFamily="34" charset="0"/>
              </a:rPr>
              <a:t>Connecting rod and crank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40CCA7-CF53-38F2-AEA4-E69C3ED0B1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>
                <a:solidFill>
                  <a:schemeClr val="accent1">
                    <a:tint val="83000"/>
                    <a:satMod val="150000"/>
                  </a:schemeClr>
                </a:solidFill>
              </a:rPr>
              <a:t>Four stroke petrol engine</a:t>
            </a:r>
          </a:p>
        </p:txBody>
      </p:sp>
      <p:pic>
        <p:nvPicPr>
          <p:cNvPr id="30724" name="Content Placeholder 8" descr="Four_stroke_cycle_compression.jpg">
            <a:extLst>
              <a:ext uri="{FF2B5EF4-FFF2-40B4-BE49-F238E27FC236}">
                <a16:creationId xmlns:a16="http://schemas.microsoft.com/office/drawing/2014/main" id="{D5D85155-45D7-E0CA-A969-24BCEAF47664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97500" y="1760538"/>
            <a:ext cx="3317875" cy="4525962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3">
            <a:extLst>
              <a:ext uri="{FF2B5EF4-FFF2-40B4-BE49-F238E27FC236}">
                <a16:creationId xmlns:a16="http://schemas.microsoft.com/office/drawing/2014/main" id="{B2965519-5D54-F1DB-51BF-3A5C8109B98C}"/>
              </a:ext>
            </a:extLst>
          </p:cNvPr>
          <p:cNvSpPr>
            <a:spLocks noGrp="1" noRot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b="1" dirty="0">
                <a:latin typeface="Century Gothic" panose="020B0502020202020204" pitchFamily="34" charset="0"/>
              </a:rPr>
              <a:t>Engine</a:t>
            </a:r>
            <a:r>
              <a:rPr lang="en-US" altLang="en-US" dirty="0">
                <a:latin typeface="Century Gothic" panose="020B0502020202020204" pitchFamily="34" charset="0"/>
              </a:rPr>
              <a:t>: It is a device which converts the available input energy into the desired work output.</a:t>
            </a:r>
          </a:p>
          <a:p>
            <a:pPr eaLnBrk="1" hangingPunct="1"/>
            <a:r>
              <a:rPr lang="en-US" altLang="en-US" b="1" dirty="0">
                <a:latin typeface="Century Gothic" panose="020B0502020202020204" pitchFamily="34" charset="0"/>
              </a:rPr>
              <a:t>Heat Engine</a:t>
            </a:r>
            <a:r>
              <a:rPr lang="en-US" altLang="en-US" dirty="0">
                <a:latin typeface="Century Gothic" panose="020B0502020202020204" pitchFamily="34" charset="0"/>
              </a:rPr>
              <a:t>: A heat engine is a machine which converts the chemical energy of the fuel into heat energy, and ultimately converts this heat energy into mechanical work.</a:t>
            </a:r>
          </a:p>
          <a:p>
            <a:pPr eaLnBrk="1" hangingPunct="1"/>
            <a:endParaRPr lang="en-US" altLang="en-US" dirty="0">
              <a:latin typeface="Century Gothic" panose="020B0502020202020204" pitchFamily="34" charset="0"/>
            </a:endParaRPr>
          </a:p>
          <a:p>
            <a:pPr eaLnBrk="1" hangingPunct="1"/>
            <a:r>
              <a:rPr lang="en-US" altLang="en-US" dirty="0">
                <a:latin typeface="Century Gothic" panose="020B0502020202020204" pitchFamily="34" charset="0"/>
              </a:rPr>
              <a:t>Heat engines are classified as 1) External Combustion engines (EC engines);  and 2) Internal Combustion engines (IC engines).</a:t>
            </a:r>
          </a:p>
          <a:p>
            <a:pPr marL="0" indent="0" eaLnBrk="1" hangingPunct="1">
              <a:buNone/>
            </a:pPr>
            <a:endParaRPr lang="en-US" altLang="en-US" dirty="0">
              <a:latin typeface="Century Gothic" panose="020B0502020202020204" pitchFamily="34" charset="0"/>
            </a:endParaRPr>
          </a:p>
          <a:p>
            <a:pPr eaLnBrk="1" hangingPunct="1"/>
            <a:endParaRPr lang="en-US" altLang="en-US" dirty="0">
              <a:latin typeface="Century Gothic" panose="020B0502020202020204" pitchFamily="34" charset="0"/>
            </a:endParaRPr>
          </a:p>
        </p:txBody>
      </p:sp>
      <p:sp>
        <p:nvSpPr>
          <p:cNvPr id="89090" name="Rectangle 2">
            <a:extLst>
              <a:ext uri="{FF2B5EF4-FFF2-40B4-BE49-F238E27FC236}">
                <a16:creationId xmlns:a16="http://schemas.microsoft.com/office/drawing/2014/main" id="{A31AF851-D985-84C8-D558-0B58A46C9F3E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marL="484632" eaLnBrk="1" fontAlgn="auto" hangingPunct="1">
              <a:spcAft>
                <a:spcPts val="0"/>
              </a:spcAft>
              <a:defRPr/>
            </a:pPr>
            <a:r>
              <a:rPr>
                <a:solidFill>
                  <a:schemeClr val="accent1">
                    <a:tint val="83000"/>
                    <a:satMod val="150000"/>
                  </a:schemeClr>
                </a:solidFill>
              </a:rPr>
              <a:t>Introduction </a:t>
            </a:r>
          </a:p>
        </p:txBody>
      </p:sp>
      <p:sp>
        <p:nvSpPr>
          <p:cNvPr id="13316" name="Line 4">
            <a:extLst>
              <a:ext uri="{FF2B5EF4-FFF2-40B4-BE49-F238E27FC236}">
                <a16:creationId xmlns:a16="http://schemas.microsoft.com/office/drawing/2014/main" id="{002BC4A0-47B2-701A-4272-12019AA9C98B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4724400"/>
            <a:ext cx="2819400" cy="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093" name="Text Box 5">
            <a:extLst>
              <a:ext uri="{FF2B5EF4-FFF2-40B4-BE49-F238E27FC236}">
                <a16:creationId xmlns:a16="http://schemas.microsoft.com/office/drawing/2014/main" id="{ADE302ED-5BC3-5BA1-0971-5745DB2253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1" y="4501741"/>
            <a:ext cx="1828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b="1" dirty="0">
                <a:solidFill>
                  <a:srgbClr val="FF0000"/>
                </a:solidFill>
              </a:rPr>
              <a:t>Heat energy </a:t>
            </a:r>
          </a:p>
        </p:txBody>
      </p:sp>
      <p:sp>
        <p:nvSpPr>
          <p:cNvPr id="89094" name="Text Box 6">
            <a:extLst>
              <a:ext uri="{FF2B5EF4-FFF2-40B4-BE49-F238E27FC236}">
                <a16:creationId xmlns:a16="http://schemas.microsoft.com/office/drawing/2014/main" id="{D9199AA3-8423-8FDE-4D40-DBD45A9481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4501741"/>
            <a:ext cx="2057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b="1" dirty="0">
                <a:solidFill>
                  <a:srgbClr val="0070C0"/>
                </a:solidFill>
              </a:rPr>
              <a:t>Mechanical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909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8909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3" grpId="0"/>
      <p:bldP spid="8909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Content Placeholder 3">
            <a:extLst>
              <a:ext uri="{FF2B5EF4-FFF2-40B4-BE49-F238E27FC236}">
                <a16:creationId xmlns:a16="http://schemas.microsoft.com/office/drawing/2014/main" id="{93C5AD61-157E-CF86-FE57-FC1717ECD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entury Gothic" panose="020B0502020202020204" pitchFamily="34" charset="0"/>
              </a:rPr>
              <a:t>Suction stroke</a:t>
            </a:r>
          </a:p>
          <a:p>
            <a:pPr eaLnBrk="1" hangingPunct="1"/>
            <a:r>
              <a:rPr lang="en-US" altLang="en-US">
                <a:latin typeface="Century Gothic" panose="020B0502020202020204" pitchFamily="34" charset="0"/>
              </a:rPr>
              <a:t>Compression stroke</a:t>
            </a:r>
          </a:p>
          <a:p>
            <a:pPr eaLnBrk="1" hangingPunct="1"/>
            <a:r>
              <a:rPr lang="en-US" altLang="en-US">
                <a:latin typeface="Century Gothic" panose="020B0502020202020204" pitchFamily="34" charset="0"/>
              </a:rPr>
              <a:t>Power stroke (Expansion stroke)</a:t>
            </a:r>
          </a:p>
          <a:p>
            <a:pPr eaLnBrk="1" hangingPunct="1"/>
            <a:r>
              <a:rPr lang="en-US" altLang="en-US">
                <a:latin typeface="Century Gothic" panose="020B0502020202020204" pitchFamily="34" charset="0"/>
              </a:rPr>
              <a:t>Exhaust stroke</a:t>
            </a:r>
          </a:p>
          <a:p>
            <a:pPr eaLnBrk="1" hangingPunct="1"/>
            <a:endParaRPr lang="en-US" altLang="en-US">
              <a:latin typeface="Century Gothic" panose="020B0502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1ACF1-6F72-4BB3-008E-58A425A59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84632" eaLnBrk="1" fontAlgn="auto" hangingPunct="1">
              <a:spcAft>
                <a:spcPts val="0"/>
              </a:spcAft>
              <a:defRPr/>
            </a:pPr>
            <a:r>
              <a:rPr>
                <a:solidFill>
                  <a:schemeClr val="accent1">
                    <a:tint val="83000"/>
                    <a:satMod val="150000"/>
                  </a:schemeClr>
                </a:solidFill>
              </a:rPr>
              <a:t>Four stroke petrol engine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CB2041-C23A-B4D7-40FC-17CBF822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6031595" y="-926195"/>
            <a:ext cx="738410" cy="4267200"/>
          </a:xfrm>
        </p:spPr>
        <p:txBody>
          <a:bodyPr vert="vert270" anchor="b"/>
          <a:lstStyle/>
          <a:p>
            <a:pPr marR="18288" indent="0"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cap="all" dirty="0">
                <a:solidFill>
                  <a:schemeClr val="accent1">
                    <a:tint val="83000"/>
                    <a:satMod val="150000"/>
                  </a:schemeClr>
                </a:solidFill>
              </a:rPr>
              <a:t>Suction stroke</a:t>
            </a:r>
          </a:p>
        </p:txBody>
      </p:sp>
      <p:pic>
        <p:nvPicPr>
          <p:cNvPr id="32771" name="Content Placeholder 6" descr="1a.jpg">
            <a:extLst>
              <a:ext uri="{FF2B5EF4-FFF2-40B4-BE49-F238E27FC236}">
                <a16:creationId xmlns:a16="http://schemas.microsoft.com/office/drawing/2014/main" id="{FA1C7C42-A24A-2BA0-89C5-00B034D05E03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3000" y="395288"/>
            <a:ext cx="3208338" cy="5872162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D9DA80-D95D-F027-D953-9207435615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22438"/>
            <a:ext cx="4038600" cy="4525962"/>
          </a:xfrm>
        </p:spPr>
        <p:txBody>
          <a:bodyPr>
            <a:normAutofit lnSpcReduction="10000"/>
          </a:bodyPr>
          <a:lstStyle/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 typeface="Wingdings 2"/>
              <a:buChar char=""/>
              <a:defRPr/>
            </a:pPr>
            <a:r>
              <a:rPr lang="en-US" sz="2800" dirty="0"/>
              <a:t>Inlet is open exhaust is closed.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 typeface="Wingdings 2"/>
              <a:buChar char=""/>
              <a:defRPr/>
            </a:pPr>
            <a:r>
              <a:rPr lang="en-US" sz="2800" dirty="0"/>
              <a:t>Piston moves from TDC to BDC.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 typeface="Wingdings 2"/>
              <a:buChar char=""/>
              <a:defRPr/>
            </a:pPr>
            <a:r>
              <a:rPr lang="en-US" sz="2800" dirty="0"/>
              <a:t>Crankshaft revolves half the rotation.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 typeface="Wingdings 2"/>
              <a:buChar char=""/>
              <a:defRPr/>
            </a:pPr>
            <a:r>
              <a:rPr lang="en-US" sz="2800" dirty="0"/>
              <a:t>Cranking 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 typeface="Wingdings 2"/>
              <a:buChar char=""/>
              <a:defRPr/>
            </a:pPr>
            <a:r>
              <a:rPr lang="en-US" sz="2800" dirty="0"/>
              <a:t>Petrol air mixture drawn into cylinder due to pressure difference.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D12D7-54AB-B881-7127-C635C97F5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5638800" y="-1752600"/>
            <a:ext cx="762000" cy="5486400"/>
          </a:xfrm>
        </p:spPr>
        <p:txBody>
          <a:bodyPr vert="vert270" anchor="b"/>
          <a:lstStyle/>
          <a:p>
            <a:pPr marR="18288" indent="0"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cap="all" dirty="0">
                <a:solidFill>
                  <a:schemeClr val="accent1">
                    <a:tint val="83000"/>
                    <a:satMod val="150000"/>
                  </a:schemeClr>
                </a:solidFill>
              </a:rPr>
              <a:t>Compression stroke</a:t>
            </a:r>
          </a:p>
        </p:txBody>
      </p:sp>
      <p:pic>
        <p:nvPicPr>
          <p:cNvPr id="33795" name="Content Placeholder 4" descr="2a.jpg">
            <a:extLst>
              <a:ext uri="{FF2B5EF4-FFF2-40B4-BE49-F238E27FC236}">
                <a16:creationId xmlns:a16="http://schemas.microsoft.com/office/drawing/2014/main" id="{B8206D38-6D8B-2060-C4E0-536FE2CF948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19200" y="228600"/>
            <a:ext cx="2362200" cy="636746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6D46CA-1724-EB1F-7DA6-6AAEC1F76F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22438"/>
            <a:ext cx="4038600" cy="4525962"/>
          </a:xfrm>
        </p:spPr>
        <p:txBody>
          <a:bodyPr>
            <a:normAutofit fontScale="92500" lnSpcReduction="10000"/>
          </a:bodyPr>
          <a:lstStyle/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 typeface="Wingdings 2"/>
              <a:buChar char=""/>
              <a:defRPr/>
            </a:pPr>
            <a:r>
              <a:rPr lang="en-US" sz="2800" dirty="0"/>
              <a:t>Both inlet and exhaust are closed.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 typeface="Wingdings 2"/>
              <a:buChar char=""/>
              <a:defRPr/>
            </a:pPr>
            <a:r>
              <a:rPr lang="en-US" sz="2800" dirty="0"/>
              <a:t>Piston moves from BDC to TDC.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 typeface="Wingdings 2"/>
              <a:buChar char=""/>
              <a:defRPr/>
            </a:pPr>
            <a:r>
              <a:rPr lang="en-US" sz="2800" dirty="0"/>
              <a:t>Crankshaft revolves half the rotation.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 typeface="Wingdings 2"/>
              <a:buChar char=""/>
              <a:defRPr/>
            </a:pPr>
            <a:r>
              <a:rPr lang="en-US" sz="2800" dirty="0"/>
              <a:t>Cranking 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 typeface="Wingdings 2"/>
              <a:buChar char=""/>
              <a:defRPr/>
            </a:pPr>
            <a:r>
              <a:rPr lang="en-US" sz="2800" dirty="0"/>
              <a:t>Petrol air mixture is compressed to a ratio of 1:11.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 typeface="Wingdings 2"/>
              <a:buChar char=""/>
              <a:defRPr/>
            </a:pPr>
            <a:r>
              <a:rPr lang="en-US" sz="2800" dirty="0"/>
              <a:t>This mixture is ignited by spark plug.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61A18-34ED-A125-385C-F24B2EC345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 rot="5400000">
            <a:off x="2171700" y="-114300"/>
            <a:ext cx="914400" cy="3429000"/>
          </a:xfrm>
        </p:spPr>
        <p:txBody>
          <a:bodyPr vert="vert270" anchor="b"/>
          <a:lstStyle/>
          <a:p>
            <a:pPr marL="0" marR="18288" indent="0"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cap="all" dirty="0">
                <a:solidFill>
                  <a:schemeClr val="accent1">
                    <a:tint val="83000"/>
                    <a:satMod val="150000"/>
                  </a:schemeClr>
                </a:solidFill>
              </a:rPr>
              <a:t>Power stroke</a:t>
            </a:r>
          </a:p>
        </p:txBody>
      </p:sp>
      <p:sp>
        <p:nvSpPr>
          <p:cNvPr id="34819" name="Text Placeholder 3">
            <a:extLst>
              <a:ext uri="{FF2B5EF4-FFF2-40B4-BE49-F238E27FC236}">
                <a16:creationId xmlns:a16="http://schemas.microsoft.com/office/drawing/2014/main" id="{AA95D820-88CC-1A96-6E55-E197A1764B3B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38200" y="1828800"/>
            <a:ext cx="5029200" cy="4691063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en-US" sz="2800" dirty="0"/>
          </a:p>
          <a:p>
            <a:pPr marL="0" indent="0" eaLnBrk="1" hangingPunct="1">
              <a:spcBef>
                <a:spcPct val="0"/>
              </a:spcBef>
            </a:pPr>
            <a:r>
              <a:rPr lang="en-US" altLang="en-US" sz="2800" dirty="0"/>
              <a:t>Piston moves from TDC to BDC due to expansion of burnt gases.</a:t>
            </a:r>
          </a:p>
          <a:p>
            <a:pPr marL="0" indent="0" eaLnBrk="1" hangingPunct="1">
              <a:spcBef>
                <a:spcPct val="0"/>
              </a:spcBef>
            </a:pPr>
            <a:r>
              <a:rPr lang="en-US" altLang="en-US" sz="2800" dirty="0"/>
              <a:t>Crankshaft revolves half the rotation.</a:t>
            </a:r>
          </a:p>
          <a:p>
            <a:pPr marL="0" indent="0" eaLnBrk="1" hangingPunct="1">
              <a:spcBef>
                <a:spcPct val="0"/>
              </a:spcBef>
            </a:pPr>
            <a:r>
              <a:rPr lang="en-US" altLang="en-US" sz="2800" dirty="0"/>
              <a:t> burnt gases generate energy and force the piston to move down.</a:t>
            </a:r>
          </a:p>
          <a:p>
            <a:pPr marL="0" indent="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en-US" sz="2800" dirty="0"/>
          </a:p>
        </p:txBody>
      </p:sp>
      <p:pic>
        <p:nvPicPr>
          <p:cNvPr id="34820" name="Content Placeholder 4" descr="3a.jpg">
            <a:extLst>
              <a:ext uri="{FF2B5EF4-FFF2-40B4-BE49-F238E27FC236}">
                <a16:creationId xmlns:a16="http://schemas.microsoft.com/office/drawing/2014/main" id="{1995C17E-17C5-71A5-20A1-660293505F1A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00800" y="685800"/>
            <a:ext cx="1981200" cy="5726113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C6E79-1D4A-0CCF-2553-641BB5F41FF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 rot="5400000">
            <a:off x="2324100" y="-800100"/>
            <a:ext cx="914400" cy="3429000"/>
          </a:xfrm>
        </p:spPr>
        <p:txBody>
          <a:bodyPr vert="vert270" anchor="b"/>
          <a:lstStyle/>
          <a:p>
            <a:pPr marL="0" marR="18288" indent="0"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cap="all" dirty="0">
                <a:solidFill>
                  <a:schemeClr val="accent1">
                    <a:tint val="83000"/>
                    <a:satMod val="150000"/>
                  </a:schemeClr>
                </a:solidFill>
              </a:rPr>
              <a:t>Exhaust stroke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5FBB0B-FB9A-A442-90C7-01291B5F9C66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066800" y="1524000"/>
            <a:ext cx="4419600" cy="4691063"/>
          </a:xfrm>
        </p:spPr>
        <p:txBody>
          <a:bodyPr>
            <a:normAutofit lnSpcReduction="10000"/>
          </a:bodyPr>
          <a:lstStyle/>
          <a:p>
            <a:pPr marL="0" indent="0" eaLnBrk="1" fontAlgn="auto" hangingPunct="1">
              <a:spcBef>
                <a:spcPct val="0"/>
              </a:spcBef>
              <a:spcAft>
                <a:spcPts val="0"/>
              </a:spcAft>
              <a:buFont typeface="Wingdings 2"/>
              <a:buChar char=""/>
              <a:defRPr/>
            </a:pPr>
            <a:r>
              <a:rPr lang="en-US" sz="2800" dirty="0"/>
              <a:t>exhaust is open and inlet is closed.</a:t>
            </a:r>
          </a:p>
          <a:p>
            <a:pPr marL="0" indent="0" eaLnBrk="1" fontAlgn="auto" hangingPunct="1">
              <a:spcBef>
                <a:spcPct val="0"/>
              </a:spcBef>
              <a:spcAft>
                <a:spcPts val="0"/>
              </a:spcAft>
              <a:buFont typeface="Wingdings 2"/>
              <a:buChar char=""/>
              <a:defRPr/>
            </a:pPr>
            <a:r>
              <a:rPr lang="en-US" sz="2800" dirty="0"/>
              <a:t>Piston moves from BDC to TDC.</a:t>
            </a:r>
          </a:p>
          <a:p>
            <a:pPr marL="0" indent="0" eaLnBrk="1" fontAlgn="auto" hangingPunct="1">
              <a:spcBef>
                <a:spcPct val="0"/>
              </a:spcBef>
              <a:spcAft>
                <a:spcPts val="0"/>
              </a:spcAft>
              <a:buFont typeface="Wingdings 2"/>
              <a:buChar char=""/>
              <a:defRPr/>
            </a:pPr>
            <a:r>
              <a:rPr lang="en-US" sz="2800" dirty="0"/>
              <a:t>crankshaft revolves half the rotation.</a:t>
            </a:r>
          </a:p>
          <a:p>
            <a:pPr marL="0" indent="0" eaLnBrk="1" fontAlgn="auto" hangingPunct="1">
              <a:spcBef>
                <a:spcPct val="0"/>
              </a:spcBef>
              <a:spcAft>
                <a:spcPts val="0"/>
              </a:spcAft>
              <a:buFont typeface="Wingdings 2"/>
              <a:buChar char=""/>
              <a:defRPr/>
            </a:pPr>
            <a:r>
              <a:rPr lang="en-US" sz="2800" dirty="0"/>
              <a:t>energy for this stroke is supplied by flywheel.</a:t>
            </a:r>
          </a:p>
          <a:p>
            <a:pPr marL="0" indent="0" eaLnBrk="1" fontAlgn="auto" hangingPunct="1">
              <a:spcBef>
                <a:spcPct val="0"/>
              </a:spcBef>
              <a:spcAft>
                <a:spcPts val="0"/>
              </a:spcAft>
              <a:buFont typeface="Wingdings 2"/>
              <a:buChar char=""/>
              <a:defRPr/>
            </a:pPr>
            <a:r>
              <a:rPr lang="en-US" sz="2800" dirty="0"/>
              <a:t>Burnt gases are expelled out through outlet port.</a:t>
            </a:r>
          </a:p>
        </p:txBody>
      </p:sp>
      <p:pic>
        <p:nvPicPr>
          <p:cNvPr id="35844" name="Content Placeholder 4" descr="4a.jpg">
            <a:extLst>
              <a:ext uri="{FF2B5EF4-FFF2-40B4-BE49-F238E27FC236}">
                <a16:creationId xmlns:a16="http://schemas.microsoft.com/office/drawing/2014/main" id="{542406E8-FC7A-9C9F-CA16-3B7B6E308733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91200" y="838200"/>
            <a:ext cx="2895600" cy="520700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8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8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8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5" dur="8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6" dur="8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8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Content Placeholder 5" descr="scan0011.jpg">
            <a:extLst>
              <a:ext uri="{FF2B5EF4-FFF2-40B4-BE49-F238E27FC236}">
                <a16:creationId xmlns:a16="http://schemas.microsoft.com/office/drawing/2014/main" id="{D87D36B3-30B8-CE74-B065-9686594D63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" y="1371600"/>
            <a:ext cx="8991600" cy="4986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57C09A-D301-908F-ED98-CC027ED50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84632" eaLnBrk="1" fontAlgn="auto" hangingPunct="1">
              <a:spcAft>
                <a:spcPts val="0"/>
              </a:spcAft>
              <a:defRPr/>
            </a:pPr>
            <a:r>
              <a:rPr>
                <a:solidFill>
                  <a:schemeClr val="accent1">
                    <a:tint val="83000"/>
                    <a:satMod val="150000"/>
                  </a:schemeClr>
                </a:solidFill>
              </a:rPr>
              <a:t>Four stroke petrol engine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Content Placeholder 4">
            <a:extLst>
              <a:ext uri="{FF2B5EF4-FFF2-40B4-BE49-F238E27FC236}">
                <a16:creationId xmlns:a16="http://schemas.microsoft.com/office/drawing/2014/main" id="{FE0748F0-4D56-DCDB-C5BD-270EB32269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91000" y="179388"/>
            <a:ext cx="4667250" cy="6499225"/>
          </a:xfrm>
        </p:spPr>
      </p:pic>
      <p:sp>
        <p:nvSpPr>
          <p:cNvPr id="37891" name="TextBox 5">
            <a:extLst>
              <a:ext uri="{FF2B5EF4-FFF2-40B4-BE49-F238E27FC236}">
                <a16:creationId xmlns:a16="http://schemas.microsoft.com/office/drawing/2014/main" id="{3404ED2C-7B69-790C-EB20-25E0CB7485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447800"/>
            <a:ext cx="3429000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IN" altLang="en-US" sz="4000"/>
              <a:t>4 stroke petrol engine (SI engine) working animation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D250E6E-1057-D3C0-E682-E2AC754D3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5400" b="1"/>
              <a:t>4 Stroke Diesel Engine</a:t>
            </a:r>
          </a:p>
        </p:txBody>
      </p:sp>
      <p:pic>
        <p:nvPicPr>
          <p:cNvPr id="38915" name="Content Placeholder 8" descr="1.jpg">
            <a:extLst>
              <a:ext uri="{FF2B5EF4-FFF2-40B4-BE49-F238E27FC236}">
                <a16:creationId xmlns:a16="http://schemas.microsoft.com/office/drawing/2014/main" id="{0D048CD5-B3F7-3111-1131-9E8A8F07A0D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3438" y="1981200"/>
            <a:ext cx="2895600" cy="4740275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92A7489-4B3F-7A15-BA57-92D4086F0F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59238" cy="4572000"/>
          </a:xfrm>
        </p:spPr>
        <p:txBody>
          <a:bodyPr>
            <a:normAutofit fontScale="92500" lnSpcReduction="10000"/>
          </a:bodyPr>
          <a:lstStyle/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>
                <a:latin typeface="Century Gothic" pitchFamily="34" charset="0"/>
              </a:rPr>
              <a:t>Inlet is open exhaust is closed.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>
                <a:latin typeface="Century Gothic" pitchFamily="34" charset="0"/>
              </a:rPr>
              <a:t>Piston moves from TDC to BDC and crankshaft revolves half the revolution.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>
                <a:latin typeface="Century Gothic" pitchFamily="34" charset="0"/>
              </a:rPr>
              <a:t>Cranking during first cycle.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>
                <a:latin typeface="Century Gothic" pitchFamily="34" charset="0"/>
              </a:rPr>
              <a:t>Due to the pressure difference </a:t>
            </a:r>
            <a:r>
              <a:rPr lang="en-US" i="1" dirty="0">
                <a:solidFill>
                  <a:srgbClr val="FFFF00"/>
                </a:solidFill>
                <a:latin typeface="Century Gothic" pitchFamily="34" charset="0"/>
              </a:rPr>
              <a:t>air enters the cylinder</a:t>
            </a:r>
            <a:r>
              <a:rPr lang="en-US" i="1" dirty="0">
                <a:solidFill>
                  <a:srgbClr val="FF0000"/>
                </a:solidFill>
                <a:latin typeface="Century Gothic" pitchFamily="34" charset="0"/>
              </a:rPr>
              <a:t> </a:t>
            </a:r>
            <a:r>
              <a:rPr lang="en-US" dirty="0">
                <a:latin typeface="Century Gothic" pitchFamily="34" charset="0"/>
              </a:rPr>
              <a:t>through air filter.</a:t>
            </a:r>
          </a:p>
        </p:txBody>
      </p:sp>
      <p:sp>
        <p:nvSpPr>
          <p:cNvPr id="38917" name="Text Placeholder 6">
            <a:extLst>
              <a:ext uri="{FF2B5EF4-FFF2-40B4-BE49-F238E27FC236}">
                <a16:creationId xmlns:a16="http://schemas.microsoft.com/office/drawing/2014/main" id="{01985D6F-EFD0-BEF1-888D-E75C9B844F5F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990600" y="1524000"/>
            <a:ext cx="2895600" cy="533400"/>
          </a:xfrm>
        </p:spPr>
        <p:txBody>
          <a:bodyPr/>
          <a:lstStyle/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en-US" sz="3200">
                <a:solidFill>
                  <a:srgbClr val="FFFF00"/>
                </a:solidFill>
              </a:rPr>
              <a:t>Suction stroke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DD82853-166C-9439-8AE7-6CDBC87F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/>
          </a:p>
        </p:txBody>
      </p:sp>
      <p:pic>
        <p:nvPicPr>
          <p:cNvPr id="39939" name="Content Placeholder 8" descr="2.jpg">
            <a:extLst>
              <a:ext uri="{FF2B5EF4-FFF2-40B4-BE49-F238E27FC236}">
                <a16:creationId xmlns:a16="http://schemas.microsoft.com/office/drawing/2014/main" id="{6298421E-D88A-CDB7-4BF3-ED530215842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76400" y="1912938"/>
            <a:ext cx="2286000" cy="4710112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68318E-22F0-403C-56D4-DBA0BDCF9F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59238" cy="4572000"/>
          </a:xfrm>
        </p:spPr>
        <p:txBody>
          <a:bodyPr>
            <a:normAutofit fontScale="92500" lnSpcReduction="10000"/>
          </a:bodyPr>
          <a:lstStyle/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>
                <a:latin typeface="Century Gothic" pitchFamily="34" charset="0"/>
              </a:rPr>
              <a:t>Inlet and exhaust are closed.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>
                <a:latin typeface="Century Gothic" pitchFamily="34" charset="0"/>
              </a:rPr>
              <a:t>Piston moves from BDC to TDC.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>
                <a:latin typeface="Century Gothic" pitchFamily="34" charset="0"/>
              </a:rPr>
              <a:t>Cranking required in first cycle.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>
                <a:latin typeface="Century Gothic" pitchFamily="34" charset="0"/>
              </a:rPr>
              <a:t>Air will be compressed to a ratio of 1:20.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>
                <a:latin typeface="Century Gothic" pitchFamily="34" charset="0"/>
              </a:rPr>
              <a:t>Diesel oil is </a:t>
            </a:r>
            <a:r>
              <a:rPr lang="en-US" i="1" dirty="0">
                <a:solidFill>
                  <a:srgbClr val="FFFF00"/>
                </a:solidFill>
                <a:latin typeface="Century Gothic" pitchFamily="34" charset="0"/>
              </a:rPr>
              <a:t>sprayed</a:t>
            </a:r>
            <a:r>
              <a:rPr lang="en-US" dirty="0">
                <a:latin typeface="Century Gothic" pitchFamily="34" charset="0"/>
              </a:rPr>
              <a:t> into cylinder by </a:t>
            </a:r>
            <a:r>
              <a:rPr lang="en-US" i="1" dirty="0">
                <a:solidFill>
                  <a:srgbClr val="FFFF00"/>
                </a:solidFill>
                <a:latin typeface="Century Gothic" pitchFamily="34" charset="0"/>
              </a:rPr>
              <a:t>injector </a:t>
            </a:r>
            <a:r>
              <a:rPr lang="en-US" dirty="0">
                <a:latin typeface="Century Gothic" pitchFamily="34" charset="0"/>
              </a:rPr>
              <a:t>and</a:t>
            </a:r>
            <a:r>
              <a:rPr lang="en-US" i="1" dirty="0">
                <a:solidFill>
                  <a:srgbClr val="FF0000"/>
                </a:solidFill>
                <a:latin typeface="Century Gothic" pitchFamily="34" charset="0"/>
              </a:rPr>
              <a:t> </a:t>
            </a:r>
            <a:r>
              <a:rPr lang="en-US" i="1" dirty="0">
                <a:solidFill>
                  <a:srgbClr val="FFFF00"/>
                </a:solidFill>
                <a:latin typeface="Century Gothic" pitchFamily="34" charset="0"/>
              </a:rPr>
              <a:t>auto-ignition</a:t>
            </a:r>
            <a:r>
              <a:rPr lang="en-US" i="1" dirty="0">
                <a:solidFill>
                  <a:srgbClr val="FF0000"/>
                </a:solidFill>
                <a:latin typeface="Century Gothic" pitchFamily="34" charset="0"/>
              </a:rPr>
              <a:t> </a:t>
            </a:r>
            <a:r>
              <a:rPr lang="en-US" dirty="0">
                <a:latin typeface="Century Gothic" pitchFamily="34" charset="0"/>
              </a:rPr>
              <a:t>takes place</a:t>
            </a:r>
            <a:r>
              <a:rPr lang="en-US" i="1" dirty="0">
                <a:latin typeface="Century Gothic" pitchFamily="34" charset="0"/>
              </a:rPr>
              <a:t>.</a:t>
            </a:r>
            <a:endParaRPr lang="en-US" dirty="0">
              <a:latin typeface="Century Gothic" pitchFamily="34" charset="0"/>
            </a:endParaRPr>
          </a:p>
        </p:txBody>
      </p:sp>
      <p:sp>
        <p:nvSpPr>
          <p:cNvPr id="39941" name="Text Placeholder 6">
            <a:extLst>
              <a:ext uri="{FF2B5EF4-FFF2-40B4-BE49-F238E27FC236}">
                <a16:creationId xmlns:a16="http://schemas.microsoft.com/office/drawing/2014/main" id="{16EDD349-D87F-96B2-297D-CE639A51499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33400" y="1524000"/>
            <a:ext cx="4040188" cy="762000"/>
          </a:xfrm>
        </p:spPr>
        <p:txBody>
          <a:bodyPr/>
          <a:lstStyle/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en-US" sz="2400">
                <a:solidFill>
                  <a:srgbClr val="FFFF00"/>
                </a:solidFill>
              </a:rPr>
              <a:t>Compression stroke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C3D8C96-F450-6CBF-39D6-E5F8BD78D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/>
          </a:p>
        </p:txBody>
      </p:sp>
      <p:pic>
        <p:nvPicPr>
          <p:cNvPr id="40963" name="Content Placeholder 6" descr="3.jpg">
            <a:extLst>
              <a:ext uri="{FF2B5EF4-FFF2-40B4-BE49-F238E27FC236}">
                <a16:creationId xmlns:a16="http://schemas.microsoft.com/office/drawing/2014/main" id="{948AA091-4A24-0F6D-7AEC-A33E0040B72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76400" y="2101850"/>
            <a:ext cx="2438400" cy="4567238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4E210F-6113-4D3E-FC6A-9AA7EF8890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59238" cy="45720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entury Gothic" panose="020B0502020202020204" pitchFamily="34" charset="0"/>
              </a:rPr>
              <a:t>Piston moves from TDC to BDC.</a:t>
            </a:r>
          </a:p>
          <a:p>
            <a:pPr eaLnBrk="1" hangingPunct="1"/>
            <a:r>
              <a:rPr lang="en-US" altLang="en-US">
                <a:latin typeface="Century Gothic" panose="020B0502020202020204" pitchFamily="34" charset="0"/>
              </a:rPr>
              <a:t>Inlet and exhaust valves are closed.</a:t>
            </a:r>
          </a:p>
          <a:p>
            <a:pPr eaLnBrk="1" hangingPunct="1"/>
            <a:r>
              <a:rPr lang="en-US" altLang="en-US">
                <a:latin typeface="Century Gothic" panose="020B0502020202020204" pitchFamily="34" charset="0"/>
              </a:rPr>
              <a:t> burnt gases generate energy and force the piston to move down till injection of fuel is complete.</a:t>
            </a:r>
          </a:p>
        </p:txBody>
      </p:sp>
      <p:sp>
        <p:nvSpPr>
          <p:cNvPr id="40965" name="Text Placeholder 3">
            <a:extLst>
              <a:ext uri="{FF2B5EF4-FFF2-40B4-BE49-F238E27FC236}">
                <a16:creationId xmlns:a16="http://schemas.microsoft.com/office/drawing/2014/main" id="{358C287A-AB62-2B57-D975-3F0DC1815E9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09600" y="1524000"/>
            <a:ext cx="4040188" cy="762000"/>
          </a:xfrm>
        </p:spPr>
        <p:txBody>
          <a:bodyPr/>
          <a:lstStyle/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en-US" sz="3200">
                <a:solidFill>
                  <a:srgbClr val="FFFF00"/>
                </a:solidFill>
              </a:rPr>
              <a:t>Power stroke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0" name="Rectangle 4">
            <a:extLst>
              <a:ext uri="{FF2B5EF4-FFF2-40B4-BE49-F238E27FC236}">
                <a16:creationId xmlns:a16="http://schemas.microsoft.com/office/drawing/2014/main" id="{C7832AF9-3972-5AA2-7B16-45CE454B6D56}"/>
              </a:ext>
            </a:extLst>
          </p:cNvPr>
          <p:cNvSpPr>
            <a:spLocks noGrp="1" noRot="1" noChangeArrowheads="1"/>
          </p:cNvSpPr>
          <p:nvPr>
            <p:ph type="ctrTitle"/>
          </p:nvPr>
        </p:nvSpPr>
        <p:spPr>
          <a:xfrm>
            <a:off x="99732" y="4010025"/>
            <a:ext cx="5715000" cy="2238375"/>
          </a:xfrm>
        </p:spPr>
        <p:txBody>
          <a:bodyPr/>
          <a:lstStyle/>
          <a:p>
            <a:pPr marL="484632" algn="just" eaLnBrk="1" fontAlgn="auto" hangingPunct="1">
              <a:spcAft>
                <a:spcPts val="0"/>
              </a:spcAft>
              <a:defRPr/>
            </a:pP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slider-crank mechanism working animation, and the working principle of a 4-cylinder engine.</a:t>
            </a:r>
            <a:b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IN" sz="20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slider-crank mechanism </a:t>
            </a: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 a set-up of four unique rigid link, interconnected in such a way that it can convert a reciprocating motion into a rotary motion (or vice-versa)</a:t>
            </a:r>
            <a:endParaRPr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339" name="Picture 8" descr="FA220A-450">
            <a:extLst>
              <a:ext uri="{FF2B5EF4-FFF2-40B4-BE49-F238E27FC236}">
                <a16:creationId xmlns:a16="http://schemas.microsoft.com/office/drawing/2014/main" id="{8C351BDB-F83A-B55A-1093-BBCDF9ABB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657600"/>
            <a:ext cx="32004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2">
            <a:extLst>
              <a:ext uri="{FF2B5EF4-FFF2-40B4-BE49-F238E27FC236}">
                <a16:creationId xmlns:a16="http://schemas.microsoft.com/office/drawing/2014/main" id="{2E4CCE97-701E-8423-98A8-69D32BA23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3" y="9525"/>
            <a:ext cx="737235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012D6D1-71D2-3396-FF44-569E65FC8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/>
          </a:p>
        </p:txBody>
      </p:sp>
      <p:pic>
        <p:nvPicPr>
          <p:cNvPr id="41987" name="Content Placeholder 6" descr="4.jpg">
            <a:extLst>
              <a:ext uri="{FF2B5EF4-FFF2-40B4-BE49-F238E27FC236}">
                <a16:creationId xmlns:a16="http://schemas.microsoft.com/office/drawing/2014/main" id="{2209A624-75E7-0CC0-B13B-84AB1A4BFA6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5400" y="2022475"/>
            <a:ext cx="2438400" cy="4103688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B01760-26C4-B7D8-7FAD-36685381C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59238" cy="4572000"/>
          </a:xfrm>
        </p:spPr>
        <p:txBody>
          <a:bodyPr>
            <a:normAutofit lnSpcReduction="10000"/>
          </a:bodyPr>
          <a:lstStyle/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>
                <a:latin typeface="Century Gothic" pitchFamily="34" charset="0"/>
              </a:rPr>
              <a:t>exhaust is open and inlet is closed.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>
                <a:latin typeface="Century Gothic" pitchFamily="34" charset="0"/>
              </a:rPr>
              <a:t>Piston moves from BDC to TDC.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>
                <a:latin typeface="Century Gothic" pitchFamily="34" charset="0"/>
              </a:rPr>
              <a:t>crankshaft revolves half the rotation.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>
                <a:latin typeface="Century Gothic" pitchFamily="34" charset="0"/>
              </a:rPr>
              <a:t>energy for this stroke is supplied by flywheel.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>
                <a:latin typeface="Century Gothic" pitchFamily="34" charset="0"/>
              </a:rPr>
              <a:t>Burnt gases are expelled out through outlet port.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2" panose="05020102010507070707" pitchFamily="18" charset="2"/>
              <a:buNone/>
              <a:defRPr/>
            </a:pPr>
            <a:endParaRPr lang="en-US">
              <a:latin typeface="Century Gothic" pitchFamily="34" charset="0"/>
            </a:endParaRPr>
          </a:p>
        </p:txBody>
      </p:sp>
      <p:sp>
        <p:nvSpPr>
          <p:cNvPr id="41989" name="Text Placeholder 3">
            <a:extLst>
              <a:ext uri="{FF2B5EF4-FFF2-40B4-BE49-F238E27FC236}">
                <a16:creationId xmlns:a16="http://schemas.microsoft.com/office/drawing/2014/main" id="{67FDF84B-9EDC-91EC-CCE6-67B75F97170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09600" y="1447800"/>
            <a:ext cx="4040188" cy="762000"/>
          </a:xfrm>
        </p:spPr>
        <p:txBody>
          <a:bodyPr/>
          <a:lstStyle/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en-US" sz="2800">
                <a:solidFill>
                  <a:srgbClr val="FFFF00"/>
                </a:solidFill>
              </a:rPr>
              <a:t>Exhaust stroke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Content Placeholder 5">
            <a:extLst>
              <a:ext uri="{FF2B5EF4-FFF2-40B4-BE49-F238E27FC236}">
                <a16:creationId xmlns:a16="http://schemas.microsoft.com/office/drawing/2014/main" id="{B2AA7EC7-3971-4A8E-0EFA-EFCA1E6318D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99063" y="144463"/>
            <a:ext cx="3563937" cy="6569075"/>
          </a:xfrm>
        </p:spPr>
      </p:pic>
      <p:sp>
        <p:nvSpPr>
          <p:cNvPr id="43011" name="TextBox 6">
            <a:extLst>
              <a:ext uri="{FF2B5EF4-FFF2-40B4-BE49-F238E27FC236}">
                <a16:creationId xmlns:a16="http://schemas.microsoft.com/office/drawing/2014/main" id="{A3504BF2-D756-5F46-C43F-35E73F56D5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762000"/>
            <a:ext cx="4191000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IN" altLang="en-US" sz="4800"/>
              <a:t>4 stroke diesel engine (CI engine) working animation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Content Placeholder 8" descr="scan0001.jpg">
            <a:extLst>
              <a:ext uri="{FF2B5EF4-FFF2-40B4-BE49-F238E27FC236}">
                <a16:creationId xmlns:a16="http://schemas.microsoft.com/office/drawing/2014/main" id="{31F29F13-4261-FECC-18F2-64D7ED73A9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219200"/>
            <a:ext cx="8547100" cy="46863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9BDAAE6-557D-BE26-EE46-4C33829CF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84632" eaLnBrk="1" fontAlgn="auto" hangingPunct="1">
              <a:spcAft>
                <a:spcPts val="0"/>
              </a:spcAft>
              <a:defRPr/>
            </a:pPr>
            <a:endParaRPr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Content Placeholder 4">
            <a:extLst>
              <a:ext uri="{FF2B5EF4-FFF2-40B4-BE49-F238E27FC236}">
                <a16:creationId xmlns:a16="http://schemas.microsoft.com/office/drawing/2014/main" id="{5789E93F-A967-88B2-7CA5-5A188A21DD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6375" y="1797050"/>
            <a:ext cx="8731250" cy="5029200"/>
          </a:xfrm>
        </p:spPr>
      </p:pic>
      <p:sp>
        <p:nvSpPr>
          <p:cNvPr id="45059" name="TextBox 5">
            <a:extLst>
              <a:ext uri="{FF2B5EF4-FFF2-40B4-BE49-F238E27FC236}">
                <a16:creationId xmlns:a16="http://schemas.microsoft.com/office/drawing/2014/main" id="{E96EDACF-18BA-E9EB-48F4-9D9A61E75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609600"/>
            <a:ext cx="80010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IN" altLang="en-US" sz="2800" b="1"/>
              <a:t>4 Cylinder 4-stroke IC Engine working animation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Content Placeholder 1">
            <a:extLst>
              <a:ext uri="{FF2B5EF4-FFF2-40B4-BE49-F238E27FC236}">
                <a16:creationId xmlns:a16="http://schemas.microsoft.com/office/drawing/2014/main" id="{262B775F-CBEE-921A-E15C-A95AE4E15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04E534-098B-7EB9-4F2D-63C46ADA5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46084" name="Picture 2" descr="C:\Users\Chetan Rajoria\Desktop\4 cylinder 4 stroke enginegif.gif">
            <a:extLst>
              <a:ext uri="{FF2B5EF4-FFF2-40B4-BE49-F238E27FC236}">
                <a16:creationId xmlns:a16="http://schemas.microsoft.com/office/drawing/2014/main" id="{0C61B415-A38D-BDB2-AE5B-3FD92B11467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663575"/>
            <a:ext cx="7810500" cy="552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Content Placeholder 4">
            <a:extLst>
              <a:ext uri="{FF2B5EF4-FFF2-40B4-BE49-F238E27FC236}">
                <a16:creationId xmlns:a16="http://schemas.microsoft.com/office/drawing/2014/main" id="{1119D6DB-2389-DA36-0F47-E74D6B2EBC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8450" y="152400"/>
            <a:ext cx="8636000" cy="6477000"/>
          </a:xfr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Content Placeholder 1">
            <a:extLst>
              <a:ext uri="{FF2B5EF4-FFF2-40B4-BE49-F238E27FC236}">
                <a16:creationId xmlns:a16="http://schemas.microsoft.com/office/drawing/2014/main" id="{F074B26D-D20C-76DA-1408-1523C9383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/>
          <a:lstStyle/>
          <a:p>
            <a:pPr algn="just"/>
            <a:r>
              <a:rPr lang="en-IN" altLang="en-US" b="1"/>
              <a:t>Bore</a:t>
            </a:r>
            <a:r>
              <a:rPr lang="en-IN" altLang="en-US"/>
              <a:t> : The internal diameter of the combustion chamber is known as bore.</a:t>
            </a:r>
          </a:p>
          <a:p>
            <a:pPr algn="just"/>
            <a:r>
              <a:rPr lang="en-IN" altLang="en-US" b="1"/>
              <a:t>TDC</a:t>
            </a:r>
            <a:r>
              <a:rPr lang="en-IN" altLang="en-US"/>
              <a:t> : Top Dead Centre. The top most position of the piston in a vertically aligned engine. The volume of the combustion chamber is minimum in this position, and piston is farthest from the crank case.</a:t>
            </a:r>
          </a:p>
          <a:p>
            <a:pPr algn="just"/>
            <a:r>
              <a:rPr lang="en-IN" altLang="en-US" b="1"/>
              <a:t>BDC</a:t>
            </a:r>
            <a:r>
              <a:rPr lang="en-IN" altLang="en-US"/>
              <a:t> : Bottom Dead Centre. The bottom most position of the piston in a vertically aligned engine. The volume of the combustion chamber is maximum in this position, and piston is closer to the crank case.</a:t>
            </a:r>
          </a:p>
          <a:p>
            <a:endParaRPr lang="en-I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72B6E0-DFD9-A699-AF46-722883DDE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IN"/>
              <a:t>Some definitions related to IC Engines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Content Placeholder 1">
            <a:extLst>
              <a:ext uri="{FF2B5EF4-FFF2-40B4-BE49-F238E27FC236}">
                <a16:creationId xmlns:a16="http://schemas.microsoft.com/office/drawing/2014/main" id="{6F13AABF-6734-18F9-1F79-23133E50D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altLang="en-US" sz="2400" b="1"/>
              <a:t>IDC</a:t>
            </a:r>
            <a:r>
              <a:rPr lang="en-IN" altLang="en-US" sz="2400"/>
              <a:t> : Inner Dead Centre. The inner most position of the piston in a horizontally aligned engine. The volume of the combustion chamber is minimum in this position.</a:t>
            </a:r>
          </a:p>
          <a:p>
            <a:pPr algn="just"/>
            <a:r>
              <a:rPr lang="en-IN" altLang="en-US" sz="2400" b="1"/>
              <a:t>ODC</a:t>
            </a:r>
            <a:r>
              <a:rPr lang="en-IN" altLang="en-US" sz="2400"/>
              <a:t> : Outer Dead Centre. The outer most position of the piston in a horizontally aligned engine. The volume of the combustion chamber is maximum in this position.</a:t>
            </a:r>
          </a:p>
          <a:p>
            <a:pPr algn="just"/>
            <a:r>
              <a:rPr lang="en-IN" altLang="en-US" sz="2400" b="1"/>
              <a:t>Stroke</a:t>
            </a:r>
            <a:r>
              <a:rPr lang="en-IN" altLang="en-US" sz="2400"/>
              <a:t> : The movement of the piston from TDC to BDC, IDC to ODC or vice versa is called as a stroke. i.e., it is the movement of the piston between its two extreme positions. In one stroke, the crank rotates by an angle of 180 degrees, i.e. half rotation.</a:t>
            </a:r>
          </a:p>
          <a:p>
            <a:endParaRPr lang="en-I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DDBE73-AED8-FEB9-A184-3CEA17350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IN"/>
              <a:t>Some definitions related to IC Engines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Content Placeholder 1">
            <a:extLst>
              <a:ext uri="{FF2B5EF4-FFF2-40B4-BE49-F238E27FC236}">
                <a16:creationId xmlns:a16="http://schemas.microsoft.com/office/drawing/2014/main" id="{80F68126-2A59-B9FA-C9A8-F8CF461B4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altLang="en-US" b="1"/>
              <a:t>Clearance Volume</a:t>
            </a:r>
            <a:r>
              <a:rPr lang="en-IN" altLang="en-US"/>
              <a:t> : It is the minimum possible volume of the fuel+Air mixture (or only air) at the end of compression stroke.</a:t>
            </a:r>
          </a:p>
          <a:p>
            <a:pPr algn="just"/>
            <a:r>
              <a:rPr lang="en-IN" altLang="en-US" b="1"/>
              <a:t>Compression Ratio </a:t>
            </a:r>
            <a:r>
              <a:rPr lang="en-IN" altLang="en-US"/>
              <a:t>: It is the ratio of maximum volume inside the combustion chamber to the clearance volume. It shows to what extent the air or fuel+air mixture is compressed by the moving piston inside the combustion chamber. It varies between 8 to 12 for SI engines (petrol engines) and 16-22 for CI engines (diesel engines)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22EB7D-83B3-7069-CF71-480585AD2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IN"/>
              <a:t>Some definitions related to IC Engines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3">
            <a:extLst>
              <a:ext uri="{FF2B5EF4-FFF2-40B4-BE49-F238E27FC236}">
                <a16:creationId xmlns:a16="http://schemas.microsoft.com/office/drawing/2014/main" id="{76A1C64A-080E-84E3-2B06-69036B691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entury Gothic" panose="020B0502020202020204" pitchFamily="34" charset="0"/>
              </a:rPr>
              <a:t>Performs two strokes to complete one working cycle.</a:t>
            </a:r>
          </a:p>
          <a:p>
            <a:pPr eaLnBrk="1" hangingPunct="1"/>
            <a:r>
              <a:rPr lang="en-US" altLang="en-US">
                <a:latin typeface="Century Gothic" panose="020B0502020202020204" pitchFamily="34" charset="0"/>
              </a:rPr>
              <a:t>Works on </a:t>
            </a:r>
            <a:r>
              <a:rPr lang="en-US" altLang="en-US" i="1">
                <a:solidFill>
                  <a:srgbClr val="FFFF00"/>
                </a:solidFill>
                <a:latin typeface="Century Gothic" panose="020B0502020202020204" pitchFamily="34" charset="0"/>
              </a:rPr>
              <a:t>theoretical Otto cycle</a:t>
            </a:r>
            <a:r>
              <a:rPr lang="en-US" altLang="en-US">
                <a:latin typeface="Century Gothic" panose="020B0502020202020204" pitchFamily="34" charset="0"/>
              </a:rPr>
              <a:t>.</a:t>
            </a:r>
          </a:p>
          <a:p>
            <a:pPr eaLnBrk="1" hangingPunct="1"/>
            <a:endParaRPr lang="en-US" altLang="en-US">
              <a:latin typeface="Century Gothic" panose="020B0502020202020204" pitchFamily="34" charset="0"/>
            </a:endParaRPr>
          </a:p>
          <a:p>
            <a:pPr eaLnBrk="1" hangingPunct="1"/>
            <a:endParaRPr lang="en-US" altLang="en-US">
              <a:latin typeface="Century Gothic" panose="020B0502020202020204" pitchFamily="34" charset="0"/>
            </a:endParaRPr>
          </a:p>
          <a:p>
            <a:pPr eaLnBrk="1" hangingPunct="1"/>
            <a:endParaRPr lang="en-US" altLang="en-US">
              <a:latin typeface="Century Gothic" panose="020B0502020202020204" pitchFamily="34" charset="0"/>
            </a:endParaRPr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D63A57E3-4507-9955-E259-FE2243A001A2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 wrap="square" lIns="91440" tIns="45720" rIns="91440" bIns="45720" numCol="1" compatLnSpc="1">
            <a:prstTxWarp prst="textNoShape">
              <a:avLst/>
            </a:prstTxWarp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>
                <a:ln>
                  <a:noFill/>
                </a:ln>
                <a:effectLst/>
                <a:latin typeface="Century Gothic" pitchFamily="34" charset="0"/>
              </a:rPr>
              <a:t>Two stroke petrol engine</a:t>
            </a:r>
          </a:p>
        </p:txBody>
      </p:sp>
      <p:pic>
        <p:nvPicPr>
          <p:cNvPr id="51204" name="Picture 4" descr="1a">
            <a:extLst>
              <a:ext uri="{FF2B5EF4-FFF2-40B4-BE49-F238E27FC236}">
                <a16:creationId xmlns:a16="http://schemas.microsoft.com/office/drawing/2014/main" id="{8B398035-0BD9-1CAE-3477-3674A3972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832100"/>
            <a:ext cx="3371850" cy="372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>
            <a:extLst>
              <a:ext uri="{FF2B5EF4-FFF2-40B4-BE49-F238E27FC236}">
                <a16:creationId xmlns:a16="http://schemas.microsoft.com/office/drawing/2014/main" id="{22F88B90-1C83-A731-58C3-91AD734E2081}"/>
              </a:ext>
            </a:extLst>
          </p:cNvPr>
          <p:cNvSpPr>
            <a:spLocks noGrp="1" noRot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>
                <a:latin typeface="Century Gothic" panose="020B0502020202020204" pitchFamily="34" charset="0"/>
              </a:rPr>
              <a:t>According to type of fuel used.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latin typeface="Century Gothic" panose="020B0502020202020204" pitchFamily="34" charset="0"/>
              </a:rPr>
              <a:t>Petrol engine.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latin typeface="Century Gothic" panose="020B0502020202020204" pitchFamily="34" charset="0"/>
              </a:rPr>
              <a:t>Diesel engine.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latin typeface="Century Gothic" panose="020B0502020202020204" pitchFamily="34" charset="0"/>
              </a:rPr>
              <a:t>Gas engine.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>
              <a:latin typeface="Century Gothic" panose="020B0502020202020204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latin typeface="Century Gothic" panose="020B0502020202020204" pitchFamily="34" charset="0"/>
              </a:rPr>
              <a:t>According to number of strokes per cycle.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latin typeface="Century Gothic" panose="020B0502020202020204" pitchFamily="34" charset="0"/>
              </a:rPr>
              <a:t>4 – stroke engines.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latin typeface="Century Gothic" panose="020B0502020202020204" pitchFamily="34" charset="0"/>
              </a:rPr>
              <a:t>2 – stroke engines.</a:t>
            </a: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A7843483-9720-7059-E5A7-AC229B5B370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marL="484632" eaLnBrk="1" fontAlgn="auto" hangingPunct="1">
              <a:spcAft>
                <a:spcPts val="0"/>
              </a:spcAft>
              <a:defRPr/>
            </a:pPr>
            <a:r>
              <a:rPr>
                <a:solidFill>
                  <a:schemeClr val="accent1">
                    <a:tint val="83000"/>
                    <a:satMod val="150000"/>
                  </a:schemeClr>
                </a:solidFill>
              </a:rPr>
              <a:t>Classification </a:t>
            </a: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-.5"/>
                                          </p:val>
                                        </p:tav>
                                        <p:tav tm="50000">
                                          <p:val>
                                            <p:strVal val="#ppt_w-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-.5"/>
                                          </p:val>
                                        </p:tav>
                                        <p:tav tm="100000">
                                          <p:val>
                                            <p:strVal val="ppt_w-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0">
                                          <p:val>
                                            <p:strVal val="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998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5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8" dur="5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1" dur="5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4" dur="5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7" dur="500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0" dur="500"/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3" dur="500"/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  <p:bldP spid="13315" grpId="1" build="allAtOnce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5772CC-9746-A10C-077C-145556D3D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IN">
                <a:ln>
                  <a:noFill/>
                </a:ln>
                <a:effectLst/>
                <a:latin typeface="Century Gothic" pitchFamily="34" charset="0"/>
              </a:rPr>
              <a:t>Two stroke petrol engine</a:t>
            </a:r>
            <a:endParaRPr lang="en-IN"/>
          </a:p>
        </p:txBody>
      </p:sp>
      <p:sp>
        <p:nvSpPr>
          <p:cNvPr id="52227" name="Content Placeholder 1">
            <a:extLst>
              <a:ext uri="{FF2B5EF4-FFF2-40B4-BE49-F238E27FC236}">
                <a16:creationId xmlns:a16="http://schemas.microsoft.com/office/drawing/2014/main" id="{18E2C5FF-8446-E7F6-4E35-0874BC09E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/>
          </a:p>
        </p:txBody>
      </p:sp>
      <p:pic>
        <p:nvPicPr>
          <p:cNvPr id="52228" name="Picture 10" descr="1">
            <a:extLst>
              <a:ext uri="{FF2B5EF4-FFF2-40B4-BE49-F238E27FC236}">
                <a16:creationId xmlns:a16="http://schemas.microsoft.com/office/drawing/2014/main" id="{DC730F73-44ED-8A47-2818-3F37B8BC7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82"/>
          <a:stretch>
            <a:fillRect/>
          </a:stretch>
        </p:blipFill>
        <p:spPr bwMode="auto">
          <a:xfrm>
            <a:off x="457200" y="1308100"/>
            <a:ext cx="8229600" cy="539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3">
            <a:extLst>
              <a:ext uri="{FF2B5EF4-FFF2-40B4-BE49-F238E27FC236}">
                <a16:creationId xmlns:a16="http://schemas.microsoft.com/office/drawing/2014/main" id="{7D629E83-DBB0-4CCB-F6A4-EE3F99E6D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82775"/>
            <a:ext cx="40386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200">
                <a:latin typeface="Century Gothic" panose="020B0502020202020204" pitchFamily="34" charset="0"/>
              </a:rPr>
              <a:t>Cylinder with one end fitted with cover and other end with a </a:t>
            </a:r>
            <a:r>
              <a:rPr lang="en-US" altLang="en-US" sz="2200">
                <a:solidFill>
                  <a:srgbClr val="FFFF00"/>
                </a:solidFill>
                <a:latin typeface="Century Gothic" panose="020B0502020202020204" pitchFamily="34" charset="0"/>
              </a:rPr>
              <a:t>sealed crankcase</a:t>
            </a:r>
            <a:r>
              <a:rPr lang="en-US" altLang="en-US" sz="2200">
                <a:latin typeface="Century Gothic" panose="020B0502020202020204" pitchFamily="34" charset="0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200">
                <a:solidFill>
                  <a:srgbClr val="FFFF00"/>
                </a:solidFill>
                <a:latin typeface="Century Gothic" panose="020B0502020202020204" pitchFamily="34" charset="0"/>
              </a:rPr>
              <a:t>Ports</a:t>
            </a:r>
            <a:r>
              <a:rPr lang="en-US" altLang="en-US" sz="2200">
                <a:latin typeface="Century Gothic" panose="020B0502020202020204" pitchFamily="34" charset="0"/>
              </a:rPr>
              <a:t> are provided one below other on circumference of the cylinder.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200">
                <a:latin typeface="Century Gothic" panose="020B0502020202020204" pitchFamily="34" charset="0"/>
              </a:rPr>
              <a:t>Lower one is the </a:t>
            </a:r>
            <a:r>
              <a:rPr lang="en-US" altLang="en-US" sz="2200">
                <a:solidFill>
                  <a:srgbClr val="FFFF00"/>
                </a:solidFill>
                <a:latin typeface="Century Gothic" panose="020B0502020202020204" pitchFamily="34" charset="0"/>
              </a:rPr>
              <a:t>admission port</a:t>
            </a:r>
            <a:r>
              <a:rPr lang="en-US" altLang="en-US" sz="2200">
                <a:latin typeface="Century Gothic" panose="020B0502020202020204" pitchFamily="34" charset="0"/>
              </a:rPr>
              <a:t> or </a:t>
            </a:r>
            <a:r>
              <a:rPr lang="en-US" altLang="en-US" sz="2200">
                <a:solidFill>
                  <a:srgbClr val="FFFF00"/>
                </a:solidFill>
                <a:latin typeface="Century Gothic" panose="020B0502020202020204" pitchFamily="34" charset="0"/>
              </a:rPr>
              <a:t>inlet port</a:t>
            </a:r>
            <a:r>
              <a:rPr lang="en-US" altLang="en-US" sz="2200">
                <a:latin typeface="Century Gothic" panose="020B0502020202020204" pitchFamily="34" charset="0"/>
              </a:rPr>
              <a:t> and upper port is the exhaust port.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200">
                <a:latin typeface="Century Gothic" panose="020B0502020202020204" pitchFamily="34" charset="0"/>
              </a:rPr>
              <a:t>Transfer port </a:t>
            </a:r>
            <a:r>
              <a:rPr lang="en-US" altLang="en-US" sz="2200">
                <a:solidFill>
                  <a:srgbClr val="FFFF00"/>
                </a:solidFill>
                <a:latin typeface="Century Gothic" panose="020B0502020202020204" pitchFamily="34" charset="0"/>
              </a:rPr>
              <a:t>diametrically opposite.</a:t>
            </a:r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312ED240-A5FF-B247-1E62-DA2A5AF3E352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 wrap="square" lIns="91440" tIns="45720" rIns="91440" bIns="45720" numCol="1" compatLnSpc="1">
            <a:prstTxWarp prst="textNoShape">
              <a:avLst/>
            </a:prstTxWarp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>
                <a:ln>
                  <a:noFill/>
                </a:ln>
                <a:effectLst/>
                <a:latin typeface="Century Gothic" pitchFamily="34" charset="0"/>
              </a:rPr>
              <a:t>Parts </a:t>
            </a:r>
          </a:p>
        </p:txBody>
      </p:sp>
      <p:pic>
        <p:nvPicPr>
          <p:cNvPr id="53252" name="Picture 6" descr="1a">
            <a:extLst>
              <a:ext uri="{FF2B5EF4-FFF2-40B4-BE49-F238E27FC236}">
                <a16:creationId xmlns:a16="http://schemas.microsoft.com/office/drawing/2014/main" id="{C4C943A7-CB75-1D83-5F27-7B2E2BA0F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752600"/>
            <a:ext cx="4129088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80"/>
                                        <p:tgtEl>
                                          <p:spTgt spid="7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80"/>
                                        <p:tgtEl>
                                          <p:spTgt spid="7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80"/>
                                        <p:tgtEl>
                                          <p:spTgt spid="7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9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5">
            <a:extLst>
              <a:ext uri="{FF2B5EF4-FFF2-40B4-BE49-F238E27FC236}">
                <a16:creationId xmlns:a16="http://schemas.microsoft.com/office/drawing/2014/main" id="{7175DA5F-CED3-98B0-2DBA-4A026AD49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82775"/>
            <a:ext cx="4038600" cy="45720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entury Gothic" panose="020B0502020202020204" pitchFamily="34" charset="0"/>
              </a:rPr>
              <a:t>Transfer port </a:t>
            </a:r>
          </a:p>
          <a:p>
            <a:pPr lvl="1" eaLnBrk="1" hangingPunct="1"/>
            <a:r>
              <a:rPr lang="en-US" altLang="en-US" sz="2200" i="1">
                <a:latin typeface="Century Gothic" panose="020B0502020202020204" pitchFamily="34" charset="0"/>
              </a:rPr>
              <a:t>Function</a:t>
            </a:r>
            <a:r>
              <a:rPr lang="en-US" altLang="en-US" sz="2200">
                <a:latin typeface="Century Gothic" panose="020B0502020202020204" pitchFamily="34" charset="0"/>
              </a:rPr>
              <a:t> – transfer of petrol air mixture from crankcase to cylinder.</a:t>
            </a:r>
          </a:p>
          <a:p>
            <a:pPr eaLnBrk="1" hangingPunct="1"/>
            <a:r>
              <a:rPr lang="en-US" altLang="en-US">
                <a:latin typeface="Century Gothic" panose="020B0502020202020204" pitchFamily="34" charset="0"/>
              </a:rPr>
              <a:t>Spark plug, connecting rod, crank.</a:t>
            </a:r>
          </a:p>
        </p:txBody>
      </p:sp>
      <p:sp>
        <p:nvSpPr>
          <p:cNvPr id="77828" name="Rectangle 4">
            <a:extLst>
              <a:ext uri="{FF2B5EF4-FFF2-40B4-BE49-F238E27FC236}">
                <a16:creationId xmlns:a16="http://schemas.microsoft.com/office/drawing/2014/main" id="{F453A14D-B491-55B6-39DB-598DDBD7CB52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 wrap="square" lIns="91440" tIns="45720" rIns="91440" bIns="45720" numCol="1" compatLnSpc="1">
            <a:prstTxWarp prst="textNoShape">
              <a:avLst/>
            </a:prstTxWarp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>
              <a:ln>
                <a:noFill/>
              </a:ln>
              <a:effectLst/>
              <a:latin typeface="Century Gothic" pitchFamily="34" charset="0"/>
            </a:endParaRPr>
          </a:p>
        </p:txBody>
      </p:sp>
      <p:pic>
        <p:nvPicPr>
          <p:cNvPr id="54276" name="Picture 7" descr="1a">
            <a:extLst>
              <a:ext uri="{FF2B5EF4-FFF2-40B4-BE49-F238E27FC236}">
                <a16:creationId xmlns:a16="http://schemas.microsoft.com/office/drawing/2014/main" id="{35203937-2366-D36C-EC09-9E7426E9F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905000"/>
            <a:ext cx="4075113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5">
            <a:extLst>
              <a:ext uri="{FF2B5EF4-FFF2-40B4-BE49-F238E27FC236}">
                <a16:creationId xmlns:a16="http://schemas.microsoft.com/office/drawing/2014/main" id="{1ED0D47B-CD8F-8D5C-ACED-BD9A6887D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82775"/>
            <a:ext cx="4038600" cy="45720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entury Gothic" panose="020B0502020202020204" pitchFamily="34" charset="0"/>
              </a:rPr>
              <a:t>Piston moves from BDC to TDC.</a:t>
            </a:r>
          </a:p>
          <a:p>
            <a:pPr eaLnBrk="1" hangingPunct="1"/>
            <a:r>
              <a:rPr lang="en-US" altLang="en-US">
                <a:latin typeface="Century Gothic" panose="020B0502020202020204" pitchFamily="34" charset="0"/>
              </a:rPr>
              <a:t>Air fuel mixture is drawn in through inlet.</a:t>
            </a:r>
          </a:p>
          <a:p>
            <a:pPr eaLnBrk="1" hangingPunct="1"/>
            <a:r>
              <a:rPr lang="en-US" altLang="en-US">
                <a:latin typeface="Century Gothic" panose="020B0502020202020204" pitchFamily="34" charset="0"/>
              </a:rPr>
              <a:t>Supply of petrol air mixture is cut off in upward motion of piston.</a:t>
            </a:r>
          </a:p>
          <a:p>
            <a:pPr eaLnBrk="1" hangingPunct="1"/>
            <a:r>
              <a:rPr lang="en-US" altLang="en-US">
                <a:latin typeface="Century Gothic" panose="020B0502020202020204" pitchFamily="34" charset="0"/>
              </a:rPr>
              <a:t>Further piston will compress the petrol air mixture in cylinder.</a:t>
            </a:r>
          </a:p>
        </p:txBody>
      </p:sp>
      <p:sp>
        <p:nvSpPr>
          <p:cNvPr id="87044" name="Rectangle 4">
            <a:extLst>
              <a:ext uri="{FF2B5EF4-FFF2-40B4-BE49-F238E27FC236}">
                <a16:creationId xmlns:a16="http://schemas.microsoft.com/office/drawing/2014/main" id="{26E302E6-FE9C-EC0D-65D9-2ED5EDCD47E1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 wrap="square" lIns="91440" tIns="45720" rIns="91440" bIns="45720" numCol="1" compatLnSpc="1">
            <a:prstTxWarp prst="textNoShape">
              <a:avLst/>
            </a:prstTxWarp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>
                <a:ln>
                  <a:noFill/>
                </a:ln>
                <a:effectLst/>
                <a:latin typeface="Century Gothic" pitchFamily="34" charset="0"/>
              </a:rPr>
              <a:t>First  stroke or upward stroke</a:t>
            </a:r>
          </a:p>
        </p:txBody>
      </p:sp>
      <p:pic>
        <p:nvPicPr>
          <p:cNvPr id="55300" name="Picture 7" descr="2">
            <a:extLst>
              <a:ext uri="{FF2B5EF4-FFF2-40B4-BE49-F238E27FC236}">
                <a16:creationId xmlns:a16="http://schemas.microsoft.com/office/drawing/2014/main" id="{71132FA1-1557-DE68-6CD3-89757C502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33"/>
          <a:stretch>
            <a:fillRect/>
          </a:stretch>
        </p:blipFill>
        <p:spPr bwMode="auto">
          <a:xfrm>
            <a:off x="4495800" y="1730375"/>
            <a:ext cx="4344988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2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2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2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624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624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624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624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624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624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80"/>
                                        <p:tgtEl>
                                          <p:spTgt spid="624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80"/>
                                        <p:tgtEl>
                                          <p:spTgt spid="624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80"/>
                                        <p:tgtEl>
                                          <p:spTgt spid="624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6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EFCFEC2-696C-F5E4-C029-222A1D7DD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/>
          </a:p>
        </p:txBody>
      </p:sp>
      <p:sp>
        <p:nvSpPr>
          <p:cNvPr id="56323" name="Content Placeholder 9">
            <a:extLst>
              <a:ext uri="{FF2B5EF4-FFF2-40B4-BE49-F238E27FC236}">
                <a16:creationId xmlns:a16="http://schemas.microsoft.com/office/drawing/2014/main" id="{D72F1FD5-9F3B-B261-A9A4-82A84134B9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59238" cy="45720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entury Gothic" panose="020B0502020202020204" pitchFamily="34" charset="0"/>
              </a:rPr>
              <a:t>At the end of the stroke spark plug ignites and combustion takes place.</a:t>
            </a:r>
          </a:p>
        </p:txBody>
      </p:sp>
      <p:sp>
        <p:nvSpPr>
          <p:cNvPr id="56324" name="Content Placeholder 10">
            <a:extLst>
              <a:ext uri="{FF2B5EF4-FFF2-40B4-BE49-F238E27FC236}">
                <a16:creationId xmlns:a16="http://schemas.microsoft.com/office/drawing/2014/main" id="{3BAFED44-E490-F25B-3161-14FCC788B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59238" cy="4572000"/>
          </a:xfrm>
        </p:spPr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56325" name="Picture 7" descr="2">
            <a:extLst>
              <a:ext uri="{FF2B5EF4-FFF2-40B4-BE49-F238E27FC236}">
                <a16:creationId xmlns:a16="http://schemas.microsoft.com/office/drawing/2014/main" id="{9F8691D7-9A8E-2D9A-BE4C-8330A8BCA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33"/>
          <a:stretch>
            <a:fillRect/>
          </a:stretch>
        </p:blipFill>
        <p:spPr bwMode="auto">
          <a:xfrm>
            <a:off x="3733800" y="839788"/>
            <a:ext cx="5410200" cy="540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5">
            <a:extLst>
              <a:ext uri="{FF2B5EF4-FFF2-40B4-BE49-F238E27FC236}">
                <a16:creationId xmlns:a16="http://schemas.microsoft.com/office/drawing/2014/main" id="{FE35C44E-CF51-6604-2694-749B8858D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82775"/>
            <a:ext cx="4038600" cy="45720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entury Gothic" panose="020B0502020202020204" pitchFamily="34" charset="0"/>
              </a:rPr>
              <a:t>Piston moves from TDC to BDC.</a:t>
            </a:r>
          </a:p>
          <a:p>
            <a:pPr eaLnBrk="1" hangingPunct="1"/>
            <a:r>
              <a:rPr lang="en-US" altLang="en-US">
                <a:latin typeface="Century Gothic" panose="020B0502020202020204" pitchFamily="34" charset="0"/>
              </a:rPr>
              <a:t>Piston performs the power stroke.</a:t>
            </a:r>
          </a:p>
          <a:p>
            <a:pPr eaLnBrk="1" hangingPunct="1"/>
            <a:r>
              <a:rPr lang="en-US" altLang="en-US">
                <a:latin typeface="Century Gothic" panose="020B0502020202020204" pitchFamily="34" charset="0"/>
              </a:rPr>
              <a:t>Transfer port opens letting the fresh charge into cylinder.</a:t>
            </a:r>
          </a:p>
          <a:p>
            <a:pPr eaLnBrk="1" hangingPunct="1"/>
            <a:endParaRPr lang="en-US" altLang="en-US">
              <a:latin typeface="Century Gothic" panose="020B0502020202020204" pitchFamily="34" charset="0"/>
            </a:endParaRPr>
          </a:p>
          <a:p>
            <a:pPr eaLnBrk="1" hangingPunct="1"/>
            <a:endParaRPr lang="en-US" altLang="en-US">
              <a:latin typeface="Century Gothic" panose="020B0502020202020204" pitchFamily="34" charset="0"/>
            </a:endParaRPr>
          </a:p>
          <a:p>
            <a:pPr eaLnBrk="1" hangingPunct="1"/>
            <a:endParaRPr lang="en-US" altLang="en-US">
              <a:latin typeface="Century Gothic" panose="020B0502020202020204" pitchFamily="34" charset="0"/>
            </a:endParaRPr>
          </a:p>
        </p:txBody>
      </p:sp>
      <p:sp>
        <p:nvSpPr>
          <p:cNvPr id="81924" name="Rectangle 4">
            <a:extLst>
              <a:ext uri="{FF2B5EF4-FFF2-40B4-BE49-F238E27FC236}">
                <a16:creationId xmlns:a16="http://schemas.microsoft.com/office/drawing/2014/main" id="{6FA51C8B-8FD1-E5B3-5CEF-47587F32B95A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 wrap="square" lIns="91440" tIns="45720" rIns="91440" bIns="45720" numCol="1" compatLnSpc="1">
            <a:prstTxWarp prst="textNoShape">
              <a:avLst/>
            </a:prstTxWarp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>
                <a:ln>
                  <a:noFill/>
                </a:ln>
                <a:effectLst/>
                <a:latin typeface="Century Gothic" pitchFamily="34" charset="0"/>
              </a:rPr>
              <a:t>second stroke or downward stroke</a:t>
            </a:r>
          </a:p>
        </p:txBody>
      </p:sp>
      <p:pic>
        <p:nvPicPr>
          <p:cNvPr id="57348" name="Picture 10" descr="1">
            <a:extLst>
              <a:ext uri="{FF2B5EF4-FFF2-40B4-BE49-F238E27FC236}">
                <a16:creationId xmlns:a16="http://schemas.microsoft.com/office/drawing/2014/main" id="{9A5E34C2-EDB3-574C-2110-98498BACF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82"/>
          <a:stretch>
            <a:fillRect/>
          </a:stretch>
        </p:blipFill>
        <p:spPr bwMode="auto">
          <a:xfrm>
            <a:off x="4246563" y="1752600"/>
            <a:ext cx="4821237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5">
            <a:extLst>
              <a:ext uri="{FF2B5EF4-FFF2-40B4-BE49-F238E27FC236}">
                <a16:creationId xmlns:a16="http://schemas.microsoft.com/office/drawing/2014/main" id="{D1B457AB-0F5D-2D20-5B73-2320E24CC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82775"/>
            <a:ext cx="4038600" cy="45720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entury Gothic" panose="020B0502020202020204" pitchFamily="34" charset="0"/>
              </a:rPr>
              <a:t>Due to this the burnt gases are expelled out of the cylinder. This process is called as </a:t>
            </a:r>
            <a:r>
              <a:rPr lang="en-US" altLang="en-US" i="1">
                <a:solidFill>
                  <a:srgbClr val="FFFF00"/>
                </a:solidFill>
                <a:latin typeface="Century Gothic" panose="020B0502020202020204" pitchFamily="34" charset="0"/>
              </a:rPr>
              <a:t>scavenging</a:t>
            </a:r>
            <a:r>
              <a:rPr lang="en-US" altLang="en-US">
                <a:latin typeface="Century Gothic" panose="020B0502020202020204" pitchFamily="34" charset="0"/>
              </a:rPr>
              <a:t>. </a:t>
            </a:r>
          </a:p>
          <a:p>
            <a:pPr eaLnBrk="1" hangingPunct="1"/>
            <a:r>
              <a:rPr lang="en-US" altLang="en-US">
                <a:latin typeface="Century Gothic" panose="020B0502020202020204" pitchFamily="34" charset="0"/>
              </a:rPr>
              <a:t>Crankshaft rotates by half the revolution.</a:t>
            </a:r>
          </a:p>
        </p:txBody>
      </p:sp>
      <p:sp>
        <p:nvSpPr>
          <p:cNvPr id="84996" name="Rectangle 4">
            <a:extLst>
              <a:ext uri="{FF2B5EF4-FFF2-40B4-BE49-F238E27FC236}">
                <a16:creationId xmlns:a16="http://schemas.microsoft.com/office/drawing/2014/main" id="{00EED492-33BE-C3CA-CA8C-898F96E7A19D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 wrap="square" lIns="91440" tIns="45720" rIns="91440" bIns="45720" numCol="1" compatLnSpc="1">
            <a:prstTxWarp prst="textNoShape">
              <a:avLst/>
            </a:prstTxWarp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>
              <a:ln>
                <a:noFill/>
              </a:ln>
              <a:effectLst/>
              <a:latin typeface="Century Gothic" pitchFamily="34" charset="0"/>
            </a:endParaRPr>
          </a:p>
        </p:txBody>
      </p:sp>
      <p:pic>
        <p:nvPicPr>
          <p:cNvPr id="58372" name="Picture 9" descr="1">
            <a:extLst>
              <a:ext uri="{FF2B5EF4-FFF2-40B4-BE49-F238E27FC236}">
                <a16:creationId xmlns:a16="http://schemas.microsoft.com/office/drawing/2014/main" id="{367B2C73-C2A8-35A6-7FFD-913D61ECE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82"/>
          <a:stretch>
            <a:fillRect/>
          </a:stretch>
        </p:blipFill>
        <p:spPr bwMode="auto">
          <a:xfrm>
            <a:off x="4343400" y="1692275"/>
            <a:ext cx="4648200" cy="36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Content Placeholder 1">
            <a:extLst>
              <a:ext uri="{FF2B5EF4-FFF2-40B4-BE49-F238E27FC236}">
                <a16:creationId xmlns:a16="http://schemas.microsoft.com/office/drawing/2014/main" id="{5B3E0CA3-31FD-953F-B281-FDCBB3389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CD5D4A-D3A5-833D-3C98-D6D7D37D3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59396" name="Picture 2" descr="C:\Users\Chetan Rajoria\Desktop\2 stroke.gif">
            <a:extLst>
              <a:ext uri="{FF2B5EF4-FFF2-40B4-BE49-F238E27FC236}">
                <a16:creationId xmlns:a16="http://schemas.microsoft.com/office/drawing/2014/main" id="{E607AFEF-5AEF-046F-C62E-D569DE7ED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01613"/>
            <a:ext cx="6291263" cy="658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Content Placeholder 1">
            <a:extLst>
              <a:ext uri="{FF2B5EF4-FFF2-40B4-BE49-F238E27FC236}">
                <a16:creationId xmlns:a16="http://schemas.microsoft.com/office/drawing/2014/main" id="{CCEC52FE-F1FF-F5C8-8D63-2F00B62F4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altLang="en-US" dirty="0"/>
              <a:t>In case of 2-stroke engines, there is no dedicated exhaust stroke. Scavenging is observed in its place.</a:t>
            </a:r>
          </a:p>
          <a:p>
            <a:pPr algn="just"/>
            <a:endParaRPr lang="en-IN" altLang="en-US" dirty="0"/>
          </a:p>
          <a:p>
            <a:pPr algn="just"/>
            <a:r>
              <a:rPr lang="en-IN" altLang="en-US" dirty="0"/>
              <a:t>It is the process in which the burnt gases inside the combustion chamber are pushed out by the fresh charge (fuel + Air) entering from the transfer port. This replacement of burnt gases by the fresh charge is called scavenging. A crown shaped piston (a piston with a deflector above it) helps in execution of scavenging.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14A6AB-DCB8-25BB-52C2-D5243DDA9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Scavenging Process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Content Placeholder 1">
            <a:extLst>
              <a:ext uri="{FF2B5EF4-FFF2-40B4-BE49-F238E27FC236}">
                <a16:creationId xmlns:a16="http://schemas.microsoft.com/office/drawing/2014/main" id="{C2BED5E4-CA61-9CA0-E3F6-A62E53187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D33850-CDDE-245E-F1B6-AE4EC99B7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61444" name="Picture 2" descr="C:\Users\Chetan Rajoria\Desktop\2 stroke vs 4 stroke.gif">
            <a:extLst>
              <a:ext uri="{FF2B5EF4-FFF2-40B4-BE49-F238E27FC236}">
                <a16:creationId xmlns:a16="http://schemas.microsoft.com/office/drawing/2014/main" id="{6AB9D11F-7FBD-A0D7-EDF6-0C505555198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" y="457200"/>
            <a:ext cx="8907463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3">
            <a:extLst>
              <a:ext uri="{FF2B5EF4-FFF2-40B4-BE49-F238E27FC236}">
                <a16:creationId xmlns:a16="http://schemas.microsoft.com/office/drawing/2014/main" id="{2CCB2F0E-AF62-495B-2CE4-033936F7DF62}"/>
              </a:ext>
            </a:extLst>
          </p:cNvPr>
          <p:cNvSpPr>
            <a:spLocks noGrp="1" noRot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>
                <a:latin typeface="Century Gothic" panose="020B0502020202020204" pitchFamily="34" charset="0"/>
              </a:rPr>
              <a:t>According to method of ignition.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>
                <a:latin typeface="Century Gothic" panose="020B0502020202020204" pitchFamily="34" charset="0"/>
              </a:rPr>
              <a:t>Spark ignition.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>
                <a:latin typeface="Century Gothic" panose="020B0502020202020204" pitchFamily="34" charset="0"/>
              </a:rPr>
              <a:t>Compression ignition.</a:t>
            </a:r>
          </a:p>
          <a:p>
            <a:pPr lvl="1" eaLnBrk="1" hangingPunct="1">
              <a:lnSpc>
                <a:spcPct val="80000"/>
              </a:lnSpc>
            </a:pPr>
            <a:endParaRPr lang="en-US" altLang="en-US">
              <a:latin typeface="Century Gothic" panose="020B0502020202020204" pitchFamily="34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en-US">
                <a:latin typeface="Century Gothic" panose="020B0502020202020204" pitchFamily="34" charset="0"/>
              </a:rPr>
              <a:t>According to the cycle of combustion.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>
                <a:latin typeface="Century Gothic" panose="020B0502020202020204" pitchFamily="34" charset="0"/>
              </a:rPr>
              <a:t>Otto cycle.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>
                <a:latin typeface="Century Gothic" panose="020B0502020202020204" pitchFamily="34" charset="0"/>
              </a:rPr>
              <a:t>Diesel cycle.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>
                <a:latin typeface="Century Gothic" panose="020B0502020202020204" pitchFamily="34" charset="0"/>
              </a:rPr>
              <a:t>Duel combustion.</a:t>
            </a:r>
          </a:p>
          <a:p>
            <a:pPr lvl="1" eaLnBrk="1" hangingPunct="1">
              <a:lnSpc>
                <a:spcPct val="80000"/>
              </a:lnSpc>
            </a:pPr>
            <a:endParaRPr lang="en-US" altLang="en-US">
              <a:latin typeface="Century Gothic" panose="020B0502020202020204" pitchFamily="34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en-US">
                <a:latin typeface="Century Gothic" panose="020B0502020202020204" pitchFamily="34" charset="0"/>
              </a:rPr>
              <a:t>According to the number of cylinders.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>
                <a:latin typeface="Century Gothic" panose="020B0502020202020204" pitchFamily="34" charset="0"/>
              </a:rPr>
              <a:t>Single cylinder.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>
                <a:latin typeface="Century Gothic" panose="020B0502020202020204" pitchFamily="34" charset="0"/>
              </a:rPr>
              <a:t>Multi cylinder.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>
              <a:latin typeface="Century Gothic" panose="020B0502020202020204" pitchFamily="34" charset="0"/>
            </a:endParaRPr>
          </a:p>
        </p:txBody>
      </p:sp>
      <p:sp>
        <p:nvSpPr>
          <p:cNvPr id="66562" name="Rectangle 2">
            <a:extLst>
              <a:ext uri="{FF2B5EF4-FFF2-40B4-BE49-F238E27FC236}">
                <a16:creationId xmlns:a16="http://schemas.microsoft.com/office/drawing/2014/main" id="{1DB8730E-91A5-A4CD-0DE7-E580D7D8E748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marL="484632" eaLnBrk="1" fontAlgn="auto" hangingPunct="1">
              <a:spcAft>
                <a:spcPts val="0"/>
              </a:spcAft>
              <a:defRPr/>
            </a:pPr>
            <a:r>
              <a:rPr>
                <a:solidFill>
                  <a:schemeClr val="accent1">
                    <a:tint val="83000"/>
                    <a:satMod val="150000"/>
                  </a:schemeClr>
                </a:solidFill>
              </a:rPr>
              <a:t>Classification</a:t>
            </a: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-.5"/>
                                          </p:val>
                                        </p:tav>
                                        <p:tav tm="50000">
                                          <p:val>
                                            <p:strVal val="#ppt_w-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6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6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6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6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6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6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6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6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6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6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6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6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6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6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6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6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6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6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6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6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65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65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65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65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65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65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65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65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65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65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65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65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65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65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65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1" dur="2000" fill="hold"/>
                                        <p:tgtEl>
                                          <p:spTgt spid="665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0" fill="hold"/>
                                        <p:tgtEl>
                                          <p:spTgt spid="66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-.5"/>
                                          </p:val>
                                        </p:tav>
                                        <p:tav tm="100000">
                                          <p:val>
                                            <p:strVal val="ppt_w-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66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66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000" fill="hold"/>
                                        <p:tgtEl>
                                          <p:spTgt spid="66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0">
                                          <p:val>
                                            <p:strVal val="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1998"/>
                                          </p:stCondLst>
                                        </p:cTn>
                                        <p:tgtEl>
                                          <p:spTgt spid="66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8" dur="500"/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1" dur="500"/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4" dur="500"/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7" dur="500"/>
                                        <p:tgtEl>
                                          <p:spTgt spid="66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0" dur="500"/>
                                        <p:tgtEl>
                                          <p:spTgt spid="66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3" dur="500"/>
                                        <p:tgtEl>
                                          <p:spTgt spid="66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6" dur="500"/>
                                        <p:tgtEl>
                                          <p:spTgt spid="66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9" dur="500"/>
                                        <p:tgtEl>
                                          <p:spTgt spid="665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2" dur="500"/>
                                        <p:tgtEl>
                                          <p:spTgt spid="665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5" dur="500"/>
                                        <p:tgtEl>
                                          <p:spTgt spid="665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3" grpId="0" build="p"/>
      <p:bldP spid="66563" grpId="1" build="allAtOnce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1437AAD-34E3-618F-B440-641A5DB5919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685800"/>
          <a:ext cx="8229600" cy="5781675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81">
                <a:tc>
                  <a:txBody>
                    <a:bodyPr/>
                    <a:lstStyle/>
                    <a:p>
                      <a:r>
                        <a:rPr lang="en-US" sz="1800" dirty="0"/>
                        <a:t>Criteria </a:t>
                      </a: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S.I engine </a:t>
                      </a: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C.I</a:t>
                      </a:r>
                      <a:r>
                        <a:rPr lang="en-US" sz="1800" baseline="0" dirty="0"/>
                        <a:t> engine</a:t>
                      </a:r>
                      <a:endParaRPr lang="en-US" sz="1800" dirty="0"/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8851">
                <a:tc>
                  <a:txBody>
                    <a:bodyPr/>
                    <a:lstStyle/>
                    <a:p>
                      <a:r>
                        <a:rPr lang="en-US" sz="1800" dirty="0"/>
                        <a:t>Combustion</a:t>
                      </a:r>
                      <a:r>
                        <a:rPr lang="en-US" sz="1800" baseline="0" dirty="0"/>
                        <a:t> process</a:t>
                      </a:r>
                      <a:endParaRPr lang="en-US" sz="1800" dirty="0"/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Ignition takes place by a</a:t>
                      </a:r>
                      <a:r>
                        <a:rPr lang="en-US" sz="1800" baseline="0" dirty="0"/>
                        <a:t> spark generated by spark plug.</a:t>
                      </a:r>
                      <a:endParaRPr lang="en-US" sz="1800" dirty="0"/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Self ignition of the fuel</a:t>
                      </a:r>
                      <a:r>
                        <a:rPr lang="en-US" sz="1800" baseline="0" dirty="0"/>
                        <a:t> take place due to high compression of air in chamber.</a:t>
                      </a:r>
                      <a:endParaRPr lang="en-US" sz="1800" dirty="0"/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81">
                <a:tc>
                  <a:txBody>
                    <a:bodyPr/>
                    <a:lstStyle/>
                    <a:p>
                      <a:r>
                        <a:rPr lang="en-US" sz="1800" dirty="0"/>
                        <a:t>Compression ratio </a:t>
                      </a: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 :</a:t>
                      </a:r>
                      <a:r>
                        <a:rPr lang="en-US" sz="1800" baseline="0" dirty="0"/>
                        <a:t> 11</a:t>
                      </a:r>
                      <a:endParaRPr lang="en-US" sz="1800" dirty="0"/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 : 22</a:t>
                      </a: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500">
                <a:tc>
                  <a:txBody>
                    <a:bodyPr/>
                    <a:lstStyle/>
                    <a:p>
                      <a:r>
                        <a:rPr lang="en-US" sz="1800" dirty="0"/>
                        <a:t>Suction </a:t>
                      </a: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Mixture of petrol and air  in calculated ratio is drawn into cylinder.</a:t>
                      </a: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Only pure air is drawn into cylinder</a:t>
                      </a:r>
                      <a:r>
                        <a:rPr lang="en-US" sz="1800" baseline="0" dirty="0"/>
                        <a:t> during suction stroke.</a:t>
                      </a:r>
                      <a:endParaRPr lang="en-US" sz="1800" dirty="0"/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81">
                <a:tc>
                  <a:txBody>
                    <a:bodyPr/>
                    <a:lstStyle/>
                    <a:p>
                      <a:r>
                        <a:rPr lang="en-US" sz="1800" dirty="0"/>
                        <a:t>Fuel </a:t>
                      </a: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Petrol </a:t>
                      </a: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Diesel </a:t>
                      </a: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81">
                <a:tc>
                  <a:txBody>
                    <a:bodyPr/>
                    <a:lstStyle/>
                    <a:p>
                      <a:r>
                        <a:rPr lang="en-US" sz="1800" dirty="0"/>
                        <a:t>Thermodynamic cycle</a:t>
                      </a: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Otto cycle</a:t>
                      </a: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Diesel cycle</a:t>
                      </a: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14500">
                <a:tc>
                  <a:txBody>
                    <a:bodyPr/>
                    <a:lstStyle/>
                    <a:p>
                      <a:r>
                        <a:rPr lang="en-US" sz="1800" dirty="0"/>
                        <a:t>Weight of the engine </a:t>
                      </a: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Less because of lower compression ratio,</a:t>
                      </a:r>
                      <a:r>
                        <a:rPr lang="en-US" sz="1800" baseline="0" dirty="0"/>
                        <a:t> cylinder size is small.</a:t>
                      </a:r>
                      <a:endParaRPr lang="en-US" sz="1800" dirty="0"/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High,</a:t>
                      </a:r>
                      <a:r>
                        <a:rPr lang="en-US" sz="1800" baseline="0" dirty="0"/>
                        <a:t> engine size is large due to higher compression ratio.</a:t>
                      </a:r>
                      <a:endParaRPr lang="en-US" sz="1800" dirty="0"/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0150">
                <a:tc>
                  <a:txBody>
                    <a:bodyPr/>
                    <a:lstStyle/>
                    <a:p>
                      <a:r>
                        <a:rPr lang="en-US" sz="1800" dirty="0"/>
                        <a:t>Efficiency</a:t>
                      </a:r>
                      <a:r>
                        <a:rPr lang="en-US" sz="1800" baseline="0" dirty="0"/>
                        <a:t> </a:t>
                      </a:r>
                      <a:endParaRPr lang="en-US" sz="1800" dirty="0"/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Low because of lower compression ratio.</a:t>
                      </a: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High because of high compression ratio.</a:t>
                      </a: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40150">
                <a:tc>
                  <a:txBody>
                    <a:bodyPr/>
                    <a:lstStyle/>
                    <a:p>
                      <a:r>
                        <a:rPr lang="en-US" sz="1800" dirty="0"/>
                        <a:t>Speed</a:t>
                      </a:r>
                      <a:r>
                        <a:rPr lang="en-US" sz="1800" baseline="0" dirty="0"/>
                        <a:t> </a:t>
                      </a:r>
                      <a:endParaRPr lang="en-US" sz="1800" dirty="0"/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High because of lighter engine.</a:t>
                      </a: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Lower because of </a:t>
                      </a:r>
                      <a:r>
                        <a:rPr lang="en-US" sz="1800"/>
                        <a:t>heavy engine.</a:t>
                      </a:r>
                      <a:endParaRPr lang="en-US" sz="1800" dirty="0"/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9944B2E-F45C-4CEE-AF0A-7622B74013A3}"/>
                  </a:ext>
                </a:extLst>
              </p14:cNvPr>
              <p14:cNvContentPartPr/>
              <p14:nvPr/>
            </p14:nvContentPartPr>
            <p14:xfrm>
              <a:off x="3232800" y="2375280"/>
              <a:ext cx="4161600" cy="214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9944B2E-F45C-4CEE-AF0A-7622B74013A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23440" y="2365920"/>
                <a:ext cx="4180320" cy="233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Content Placeholder 1">
            <a:extLst>
              <a:ext uri="{FF2B5EF4-FFF2-40B4-BE49-F238E27FC236}">
                <a16:creationId xmlns:a16="http://schemas.microsoft.com/office/drawing/2014/main" id="{2486CD5E-ED4F-0538-F429-9744BB723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0A1E61-255C-5832-EF01-836645A80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IN"/>
          </a:p>
        </p:txBody>
      </p:sp>
      <p:pic>
        <p:nvPicPr>
          <p:cNvPr id="63492" name="Picture 4">
            <a:extLst>
              <a:ext uri="{FF2B5EF4-FFF2-40B4-BE49-F238E27FC236}">
                <a16:creationId xmlns:a16="http://schemas.microsoft.com/office/drawing/2014/main" id="{9F84BE61-F508-7C79-9A66-CD6D39795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52400"/>
            <a:ext cx="5503863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E2D73F-CB12-4A25-ADDB-8F304EEA1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7798BF-69F6-4B4E-A6E7-344D9863D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3866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Otto Cycle PV diagram for SI engines</a:t>
            </a:r>
            <a:endParaRPr lang="en-IN" sz="4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183750-1D18-4C79-9CBE-2FB51BF7C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92702"/>
            <a:ext cx="8229600" cy="52410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2A10F6C-22E4-4A89-8CAE-173BF2EE01DE}"/>
                  </a:ext>
                </a:extLst>
              </p14:cNvPr>
              <p14:cNvContentPartPr/>
              <p14:nvPr/>
            </p14:nvContentPartPr>
            <p14:xfrm>
              <a:off x="491400" y="3813120"/>
              <a:ext cx="7581600" cy="2420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2A10F6C-22E4-4A89-8CAE-173BF2EE01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2040" y="3803760"/>
                <a:ext cx="7600320" cy="243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09486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22A685-C610-4317-AB73-286340B2F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71600"/>
            <a:ext cx="8229600" cy="5334000"/>
          </a:xfrm>
        </p:spPr>
        <p:txBody>
          <a:bodyPr/>
          <a:lstStyle/>
          <a:p>
            <a:r>
              <a:rPr lang="en-US" sz="2400" dirty="0"/>
              <a:t>0-1 : Intake of fresh charge at constant pressure (1</a:t>
            </a:r>
            <a:r>
              <a:rPr lang="en-US" sz="2400" baseline="30000" dirty="0"/>
              <a:t>st</a:t>
            </a:r>
            <a:r>
              <a:rPr lang="en-US" sz="2400" dirty="0"/>
              <a:t> stroke). Piston moves from TDC to BDC.</a:t>
            </a:r>
          </a:p>
          <a:p>
            <a:r>
              <a:rPr lang="en-US" sz="2400" dirty="0"/>
              <a:t>1-2 : rev. adiabatic compression (2</a:t>
            </a:r>
            <a:r>
              <a:rPr lang="en-US" sz="2400" baseline="30000" dirty="0"/>
              <a:t>nd</a:t>
            </a:r>
            <a:r>
              <a:rPr lang="en-US" sz="2400" dirty="0"/>
              <a:t> stroke). Piston moves from BDC to TDC.</a:t>
            </a:r>
          </a:p>
          <a:p>
            <a:r>
              <a:rPr lang="en-US" sz="2400" dirty="0"/>
              <a:t>2-3 : Combustion of </a:t>
            </a:r>
            <a:r>
              <a:rPr lang="en-US" sz="2400" dirty="0" err="1"/>
              <a:t>fuel+air</a:t>
            </a:r>
            <a:r>
              <a:rPr lang="en-US" sz="2400" dirty="0"/>
              <a:t> due to spark. Constant volume heat addition, and rise in pressure.</a:t>
            </a:r>
          </a:p>
          <a:p>
            <a:r>
              <a:rPr lang="en-US" sz="2400" dirty="0"/>
              <a:t>3-4 : rev. adiabatic expansion (3</a:t>
            </a:r>
            <a:r>
              <a:rPr lang="en-US" sz="2400" baseline="30000" dirty="0"/>
              <a:t>rd</a:t>
            </a:r>
            <a:r>
              <a:rPr lang="en-US" sz="2400" dirty="0"/>
              <a:t> stroke). Piston moves from TDC to BDC.</a:t>
            </a:r>
          </a:p>
          <a:p>
            <a:r>
              <a:rPr lang="en-US" sz="2400" dirty="0"/>
              <a:t>4-1 : Opening of exhaust valve and sudden pressure drop to atmospheric P (constant volume heat rejection). </a:t>
            </a:r>
          </a:p>
          <a:p>
            <a:r>
              <a:rPr lang="en-US" sz="2400" dirty="0"/>
              <a:t>1-0 : Exhaust stroke (4</a:t>
            </a:r>
            <a:r>
              <a:rPr lang="en-US" sz="2400" baseline="30000" dirty="0"/>
              <a:t>th</a:t>
            </a:r>
            <a:r>
              <a:rPr lang="en-US" sz="2400" dirty="0"/>
              <a:t> stroke) at constant pressure. Piston moves from BDC to TDC.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5DE5ED-AE3E-49F8-896C-1523BAF45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Otto Cycle PV diagram for SI engines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17046096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25EDAE-1A33-4EA3-AEED-8ABF9C8A9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A2558E-8703-47F2-94C5-7FEA798BC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85800"/>
          </a:xfrm>
        </p:spPr>
        <p:txBody>
          <a:bodyPr>
            <a:noAutofit/>
          </a:bodyPr>
          <a:lstStyle/>
          <a:p>
            <a:r>
              <a:rPr lang="en-US" sz="3600" b="1" dirty="0"/>
              <a:t>Diesel Cycle PV diagram for CI engines</a:t>
            </a:r>
            <a:endParaRPr lang="en-IN" sz="36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44DA93-940C-43DA-AE49-FE157B924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71600"/>
            <a:ext cx="8382000" cy="53970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00D8B42-3B8D-4D91-A42B-DF41639D9FA2}"/>
                  </a:ext>
                </a:extLst>
              </p14:cNvPr>
              <p14:cNvContentPartPr/>
              <p14:nvPr/>
            </p14:nvContentPartPr>
            <p14:xfrm>
              <a:off x="437760" y="3116520"/>
              <a:ext cx="7117200" cy="3589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00D8B42-3B8D-4D91-A42B-DF41639D9F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8400" y="3107160"/>
                <a:ext cx="7135920" cy="360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E6A1DE3-CB28-4C7D-81D6-97DE6CEFBC61}"/>
                  </a:ext>
                </a:extLst>
              </p14:cNvPr>
              <p14:cNvContentPartPr/>
              <p14:nvPr/>
            </p14:nvContentPartPr>
            <p14:xfrm>
              <a:off x="5384880" y="2955600"/>
              <a:ext cx="339480" cy="214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E6A1DE3-CB28-4C7D-81D6-97DE6CEFBC6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5520" y="2946240"/>
                <a:ext cx="358200" cy="23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03723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8483E9-583A-4863-B857-32D65E3CE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0-1 : Intake of only air at constant pressure (1</a:t>
            </a:r>
            <a:r>
              <a:rPr lang="en-US" sz="2000" baseline="30000" dirty="0"/>
              <a:t>st</a:t>
            </a:r>
            <a:r>
              <a:rPr lang="en-US" sz="2000" dirty="0"/>
              <a:t> stroke). Piston moves from TDC to BDC.</a:t>
            </a:r>
          </a:p>
          <a:p>
            <a:r>
              <a:rPr lang="en-US" sz="2000" dirty="0"/>
              <a:t>1-2 : rev. adiabatic compression (2</a:t>
            </a:r>
            <a:r>
              <a:rPr lang="en-US" sz="2000" baseline="30000" dirty="0"/>
              <a:t>nd</a:t>
            </a:r>
            <a:r>
              <a:rPr lang="en-US" sz="2000" dirty="0"/>
              <a:t> stroke) of air. Piston moves from BDC to TDC.</a:t>
            </a:r>
          </a:p>
          <a:p>
            <a:r>
              <a:rPr lang="en-US" sz="2000" dirty="0"/>
              <a:t>2-3 : Admission of diesel in from of spray through fuel injector and its combustion. Constant pressure heating with increasing volume (3</a:t>
            </a:r>
            <a:r>
              <a:rPr lang="en-US" sz="2000" baseline="30000" dirty="0"/>
              <a:t>rd</a:t>
            </a:r>
            <a:r>
              <a:rPr lang="en-US" sz="2000" dirty="0"/>
              <a:t> stroke already started from point 2).</a:t>
            </a:r>
          </a:p>
          <a:p>
            <a:r>
              <a:rPr lang="en-US" sz="2000" dirty="0"/>
              <a:t>3-4 : rev. adiabatic expansion (3</a:t>
            </a:r>
            <a:r>
              <a:rPr lang="en-US" sz="2000" baseline="30000" dirty="0"/>
              <a:t>rd</a:t>
            </a:r>
            <a:r>
              <a:rPr lang="en-US" sz="2000" dirty="0"/>
              <a:t> stroke continued). Piston moves from TDC to BDC.</a:t>
            </a:r>
          </a:p>
          <a:p>
            <a:r>
              <a:rPr lang="en-US" sz="2000" dirty="0"/>
              <a:t>4-1 : Opening of exhaust valve and sudden pressure drop to atmospheric P (constant volume heat rejection or ‘cooling’). </a:t>
            </a:r>
          </a:p>
          <a:p>
            <a:r>
              <a:rPr lang="en-US" sz="2000" dirty="0"/>
              <a:t>1-0 : Exhaust stroke (4</a:t>
            </a:r>
            <a:r>
              <a:rPr lang="en-US" sz="2000" baseline="30000" dirty="0"/>
              <a:t>th</a:t>
            </a:r>
            <a:r>
              <a:rPr lang="en-US" sz="2000" dirty="0"/>
              <a:t> stroke) at constant pressure. Piston moves from BDC to TDC.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4481D3-7F69-4DBA-A18F-3804439E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</p:spPr>
        <p:txBody>
          <a:bodyPr>
            <a:noAutofit/>
          </a:bodyPr>
          <a:lstStyle/>
          <a:p>
            <a:r>
              <a:rPr lang="en-US" sz="3600" b="1" dirty="0"/>
              <a:t>Diesel Cycle PV diagram for CI engines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30510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3">
            <a:extLst>
              <a:ext uri="{FF2B5EF4-FFF2-40B4-BE49-F238E27FC236}">
                <a16:creationId xmlns:a16="http://schemas.microsoft.com/office/drawing/2014/main" id="{C5486761-95C0-5D64-ECC9-3503ADCB7883}"/>
              </a:ext>
            </a:extLst>
          </p:cNvPr>
          <p:cNvSpPr>
            <a:spLocks noGrp="1" noRot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800">
                <a:latin typeface="Century Gothic" panose="020B0502020202020204" pitchFamily="34" charset="0"/>
              </a:rPr>
              <a:t>According to the arrangement of cylinders</a:t>
            </a:r>
          </a:p>
          <a:p>
            <a:pPr lvl="1" eaLnBrk="1" hangingPunct="1"/>
            <a:r>
              <a:rPr lang="en-US" altLang="en-US">
                <a:latin typeface="Century Gothic" panose="020B0502020202020204" pitchFamily="34" charset="0"/>
              </a:rPr>
              <a:t>Vertical engine.</a:t>
            </a:r>
          </a:p>
          <a:p>
            <a:pPr lvl="1" eaLnBrk="1" hangingPunct="1"/>
            <a:r>
              <a:rPr lang="en-US" altLang="en-US">
                <a:latin typeface="Century Gothic" panose="020B0502020202020204" pitchFamily="34" charset="0"/>
              </a:rPr>
              <a:t>Horizontal.</a:t>
            </a:r>
          </a:p>
          <a:p>
            <a:pPr lvl="1" eaLnBrk="1" hangingPunct="1"/>
            <a:r>
              <a:rPr lang="en-US" altLang="en-US">
                <a:latin typeface="Century Gothic" panose="020B0502020202020204" pitchFamily="34" charset="0"/>
              </a:rPr>
              <a:t>Inline engine.</a:t>
            </a:r>
          </a:p>
          <a:p>
            <a:pPr lvl="1" eaLnBrk="1" hangingPunct="1"/>
            <a:r>
              <a:rPr lang="en-US" altLang="en-US">
                <a:latin typeface="Century Gothic" panose="020B0502020202020204" pitchFamily="34" charset="0"/>
              </a:rPr>
              <a:t>Radial engine.</a:t>
            </a:r>
          </a:p>
          <a:p>
            <a:pPr lvl="1" eaLnBrk="1" hangingPunct="1"/>
            <a:r>
              <a:rPr lang="en-US" altLang="en-US">
                <a:latin typeface="Century Gothic" panose="020B0502020202020204" pitchFamily="34" charset="0"/>
              </a:rPr>
              <a:t>V- engine.</a:t>
            </a:r>
          </a:p>
          <a:p>
            <a:pPr lvl="1" eaLnBrk="1" hangingPunct="1"/>
            <a:endParaRPr lang="en-US" altLang="en-US">
              <a:latin typeface="Century Gothic" panose="020B0502020202020204" pitchFamily="34" charset="0"/>
            </a:endParaRPr>
          </a:p>
          <a:p>
            <a:pPr eaLnBrk="1" hangingPunct="1"/>
            <a:r>
              <a:rPr lang="en-US" altLang="en-US" sz="2800">
                <a:latin typeface="Century Gothic" panose="020B0502020202020204" pitchFamily="34" charset="0"/>
              </a:rPr>
              <a:t>According to method of cooling</a:t>
            </a:r>
          </a:p>
          <a:p>
            <a:pPr lvl="1" eaLnBrk="1" hangingPunct="1"/>
            <a:r>
              <a:rPr lang="en-US" altLang="en-US">
                <a:latin typeface="Century Gothic" panose="020B0502020202020204" pitchFamily="34" charset="0"/>
              </a:rPr>
              <a:t>Air cooled engine.</a:t>
            </a:r>
          </a:p>
          <a:p>
            <a:pPr lvl="1" eaLnBrk="1" hangingPunct="1"/>
            <a:r>
              <a:rPr lang="en-US" altLang="en-US">
                <a:latin typeface="Century Gothic" panose="020B0502020202020204" pitchFamily="34" charset="0"/>
              </a:rPr>
              <a:t>Water cooled engine.</a:t>
            </a:r>
          </a:p>
        </p:txBody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id="{21C43487-69F5-3301-476A-83441B994B4A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marL="484632" eaLnBrk="1" fontAlgn="auto" hangingPunct="1">
              <a:spcAft>
                <a:spcPts val="0"/>
              </a:spcAft>
              <a:defRPr/>
            </a:pPr>
            <a:r>
              <a:rPr>
                <a:solidFill>
                  <a:schemeClr val="accent1">
                    <a:tint val="83000"/>
                    <a:satMod val="150000"/>
                  </a:schemeClr>
                </a:solidFill>
              </a:rPr>
              <a:t>Classification</a:t>
            </a: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-.5"/>
                                          </p:val>
                                        </p:tav>
                                        <p:tav tm="50000">
                                          <p:val>
                                            <p:strVal val="#ppt_w-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7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7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7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7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7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75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75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75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75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75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75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75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75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75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75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75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75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75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75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75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675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-.5"/>
                                          </p:val>
                                        </p:tav>
                                        <p:tav tm="100000">
                                          <p:val>
                                            <p:strVal val="ppt_w-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675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67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67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0">
                                          <p:val>
                                            <p:strVal val="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1998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9" dur="500"/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2" dur="500"/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5" dur="500"/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8" dur="500"/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1" dur="500"/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4" dur="500"/>
                                        <p:tgtEl>
                                          <p:spTgt spid="67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7" dur="500"/>
                                        <p:tgtEl>
                                          <p:spTgt spid="675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0" dur="500"/>
                                        <p:tgtEl>
                                          <p:spTgt spid="675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3" dur="500"/>
                                        <p:tgtEl>
                                          <p:spTgt spid="675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7" grpId="0" build="p"/>
      <p:bldP spid="67587" grpId="1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6" name="Rectangle 4">
            <a:extLst>
              <a:ext uri="{FF2B5EF4-FFF2-40B4-BE49-F238E27FC236}">
                <a16:creationId xmlns:a16="http://schemas.microsoft.com/office/drawing/2014/main" id="{52149060-32B2-27E3-7792-4560817462DD}"/>
              </a:ext>
            </a:extLst>
          </p:cNvPr>
          <p:cNvSpPr>
            <a:spLocks noGrp="1" noRot="1" noChangeArrowheads="1"/>
          </p:cNvSpPr>
          <p:nvPr>
            <p:ph type="ctrTitle"/>
          </p:nvPr>
        </p:nvSpPr>
        <p:spPr>
          <a:xfrm>
            <a:off x="457200" y="1433513"/>
            <a:ext cx="8305800" cy="1981200"/>
          </a:xfrm>
        </p:spPr>
        <p:txBody>
          <a:bodyPr/>
          <a:lstStyle/>
          <a:p>
            <a:pPr marL="484632" eaLnBrk="1" fontAlgn="auto" hangingPunct="1">
              <a:spcAft>
                <a:spcPts val="0"/>
              </a:spcAft>
              <a:defRPr/>
            </a:pPr>
            <a:endParaRPr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  <p:pic>
        <p:nvPicPr>
          <p:cNvPr id="18435" name="Picture 5" descr="internal-combustion-engine1">
            <a:extLst>
              <a:ext uri="{FF2B5EF4-FFF2-40B4-BE49-F238E27FC236}">
                <a16:creationId xmlns:a16="http://schemas.microsoft.com/office/drawing/2014/main" id="{00C18693-3D08-E56C-7A86-F4438924E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9538"/>
            <a:ext cx="6248400" cy="661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3" name="Rectangle 5">
            <a:extLst>
              <a:ext uri="{FF2B5EF4-FFF2-40B4-BE49-F238E27FC236}">
                <a16:creationId xmlns:a16="http://schemas.microsoft.com/office/drawing/2014/main" id="{129CDAEC-75E3-C2E7-1674-95541BC10F0E}"/>
              </a:ext>
            </a:extLst>
          </p:cNvPr>
          <p:cNvSpPr>
            <a:spLocks noGrp="1" noRot="1" noChangeArrowheads="1"/>
          </p:cNvSpPr>
          <p:nvPr>
            <p:ph type="subTitle" idx="1"/>
          </p:nvPr>
        </p:nvSpPr>
        <p:spPr>
          <a:xfrm>
            <a:off x="533400" y="1630861"/>
            <a:ext cx="4936332" cy="4525962"/>
          </a:xfrm>
        </p:spPr>
        <p:txBody>
          <a:bodyPr/>
          <a:lstStyle/>
          <a:p>
            <a:pPr marL="514350" indent="-514350" algn="l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400" b="1" i="1" dirty="0">
                <a:latin typeface="Bell MT" pitchFamily="18" charset="0"/>
              </a:rPr>
              <a:t>Cylinder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400" b="1" i="1" dirty="0">
                <a:latin typeface="Bell MT" pitchFamily="18" charset="0"/>
              </a:rPr>
              <a:t>Piston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400" b="1" i="1" dirty="0">
                <a:latin typeface="Bell MT" pitchFamily="18" charset="0"/>
              </a:rPr>
              <a:t>Piston rings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400" b="1" i="1" dirty="0">
                <a:latin typeface="Bell MT" pitchFamily="18" charset="0"/>
              </a:rPr>
              <a:t>Connecting rod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400" b="1" i="1" dirty="0">
                <a:latin typeface="Bell MT" pitchFamily="18" charset="0"/>
              </a:rPr>
              <a:t>Crank and crankshaft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400" b="1" i="1" dirty="0">
                <a:latin typeface="Bell MT" pitchFamily="18" charset="0"/>
              </a:rPr>
              <a:t>Valves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400" b="1" i="1" dirty="0">
                <a:latin typeface="Bell MT" pitchFamily="18" charset="0"/>
              </a:rPr>
              <a:t>Flywheel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400" b="1" i="1" dirty="0">
                <a:latin typeface="Bell MT" pitchFamily="18" charset="0"/>
              </a:rPr>
              <a:t>Crankcase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400" b="1" i="1" dirty="0">
                <a:latin typeface="Bell MT" pitchFamily="18" charset="0"/>
              </a:rPr>
              <a:t>Cam and its actuating mechanism</a:t>
            </a:r>
          </a:p>
          <a:p>
            <a:pPr marL="514350" indent="-514350" algn="l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400" b="1" i="1" dirty="0">
                <a:latin typeface="Bell MT" pitchFamily="18" charset="0"/>
              </a:rPr>
              <a:t>Spark plug / fuel injector</a:t>
            </a:r>
          </a:p>
        </p:txBody>
      </p:sp>
      <p:sp>
        <p:nvSpPr>
          <p:cNvPr id="68612" name="Rectangle 4">
            <a:extLst>
              <a:ext uri="{FF2B5EF4-FFF2-40B4-BE49-F238E27FC236}">
                <a16:creationId xmlns:a16="http://schemas.microsoft.com/office/drawing/2014/main" id="{B79B9B5A-C2B5-1DE1-A2E8-C9AC2F97C055}"/>
              </a:ext>
            </a:extLst>
          </p:cNvPr>
          <p:cNvSpPr>
            <a:spLocks noGrp="1" noRot="1" noChangeArrowheads="1"/>
          </p:cNvSpPr>
          <p:nvPr>
            <p:ph type="ctr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dirty="0">
                <a:solidFill>
                  <a:schemeClr val="accent1">
                    <a:tint val="83000"/>
                    <a:satMod val="150000"/>
                  </a:schemeClr>
                </a:solidFill>
              </a:rPr>
              <a:t>Parts of I.C Engine</a:t>
            </a:r>
          </a:p>
        </p:txBody>
      </p:sp>
      <p:pic>
        <p:nvPicPr>
          <p:cNvPr id="19460" name="Picture 7" descr="scan0001">
            <a:extLst>
              <a:ext uri="{FF2B5EF4-FFF2-40B4-BE49-F238E27FC236}">
                <a16:creationId xmlns:a16="http://schemas.microsoft.com/office/drawing/2014/main" id="{6657452F-9C32-A6A3-37AF-A71D4088C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732" y="1630861"/>
            <a:ext cx="3516312" cy="511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86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686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686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686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686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686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686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686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7" dur="500"/>
                                        <p:tgtEl>
                                          <p:spTgt spid="686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2" dur="500"/>
                                        <p:tgtEl>
                                          <p:spTgt spid="686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1" name="Rectangle 5">
            <a:extLst>
              <a:ext uri="{FF2B5EF4-FFF2-40B4-BE49-F238E27FC236}">
                <a16:creationId xmlns:a16="http://schemas.microsoft.com/office/drawing/2014/main" id="{29B902BE-D59B-3D3A-80CF-F55C7AC14252}"/>
              </a:ext>
            </a:extLst>
          </p:cNvPr>
          <p:cNvSpPr>
            <a:spLocks noGrp="1" noRot="1" noChangeArrowheads="1"/>
          </p:cNvSpPr>
          <p:nvPr>
            <p:ph type="subTitle" idx="1"/>
          </p:nvPr>
        </p:nvSpPr>
        <p:spPr>
          <a:xfrm>
            <a:off x="685800" y="1752600"/>
            <a:ext cx="3927475" cy="4191000"/>
          </a:xfrm>
        </p:spPr>
        <p:txBody>
          <a:bodyPr>
            <a:normAutofit lnSpcReduction="10000"/>
          </a:bodyPr>
          <a:lstStyle/>
          <a:p>
            <a:pPr marL="533400" indent="-533400"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sz="3200" dirty="0">
                <a:solidFill>
                  <a:srgbClr val="FFFF00"/>
                </a:solidFill>
                <a:latin typeface="Bell MT" pitchFamily="18" charset="0"/>
              </a:rPr>
              <a:t>Cylinder </a:t>
            </a:r>
          </a:p>
          <a:p>
            <a:pPr marL="914400" lvl="1" indent="-45720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2">
                  <a:shade val="75000"/>
                </a:schemeClr>
              </a:buClr>
              <a:buFont typeface="Verdana"/>
              <a:buChar char="›"/>
              <a:defRPr/>
            </a:pPr>
            <a:r>
              <a:rPr lang="en-US" sz="2800" dirty="0">
                <a:latin typeface="Bell MT" pitchFamily="18" charset="0"/>
              </a:rPr>
              <a:t>Part of the engine where fuel is burnt and power is developed.</a:t>
            </a:r>
          </a:p>
          <a:p>
            <a:pPr marL="914400" lvl="1" indent="-45720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2">
                  <a:shade val="75000"/>
                </a:schemeClr>
              </a:buClr>
              <a:buFont typeface="Verdana"/>
              <a:buChar char="›"/>
              <a:defRPr/>
            </a:pPr>
            <a:r>
              <a:rPr lang="en-US" sz="2800" dirty="0">
                <a:latin typeface="Bell MT" pitchFamily="18" charset="0"/>
              </a:rPr>
              <a:t>Inside diameter is called as </a:t>
            </a:r>
            <a:r>
              <a:rPr lang="en-US" sz="2800" i="1" dirty="0">
                <a:solidFill>
                  <a:srgbClr val="FFFF00"/>
                </a:solidFill>
                <a:latin typeface="Bell MT" pitchFamily="18" charset="0"/>
              </a:rPr>
              <a:t>bore.</a:t>
            </a:r>
          </a:p>
          <a:p>
            <a:pPr marL="914400" lvl="1" indent="-45720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2">
                  <a:shade val="75000"/>
                </a:schemeClr>
              </a:buClr>
              <a:buFont typeface="Verdana"/>
              <a:buChar char="›"/>
              <a:defRPr/>
            </a:pPr>
            <a:r>
              <a:rPr lang="en-US" sz="2800" dirty="0">
                <a:latin typeface="Bell MT" pitchFamily="18" charset="0"/>
              </a:rPr>
              <a:t>Sleeve is fitted tightly in the cylinder to prevent wearing of block.</a:t>
            </a:r>
          </a:p>
        </p:txBody>
      </p:sp>
      <p:pic>
        <p:nvPicPr>
          <p:cNvPr id="20483" name="Picture 7" descr="scan0001">
            <a:extLst>
              <a:ext uri="{FF2B5EF4-FFF2-40B4-BE49-F238E27FC236}">
                <a16:creationId xmlns:a16="http://schemas.microsoft.com/office/drawing/2014/main" id="{1557E6AD-AF7F-2A9E-FB91-BC101181D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295400"/>
            <a:ext cx="366712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06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06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06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06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1000"/>
                                        <p:tgtEl>
                                          <p:spTgt spid="706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1000"/>
                                        <p:tgtEl>
                                          <p:spTgt spid="706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000"/>
                                        <p:tgtEl>
                                          <p:spTgt spid="706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1000"/>
                                        <p:tgtEl>
                                          <p:spTgt spid="706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1000"/>
                                        <p:tgtEl>
                                          <p:spTgt spid="706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000"/>
                                        <p:tgtEl>
                                          <p:spTgt spid="706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5" dur="1000"/>
                                        <p:tgtEl>
                                          <p:spTgt spid="706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6" dur="1000"/>
                                        <p:tgtEl>
                                          <p:spTgt spid="706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000"/>
                                        <p:tgtEl>
                                          <p:spTgt spid="706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2" dur="1000"/>
                                        <p:tgtEl>
                                          <p:spTgt spid="706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3" dur="1000"/>
                                        <p:tgtEl>
                                          <p:spTgt spid="706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000"/>
                                        <p:tgtEl>
                                          <p:spTgt spid="706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1" grpId="0" build="p"/>
      <p:bldP spid="70661" grpI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Verve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aper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Paper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Paper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FE2698980F344CBC5DFE123CC81923" ma:contentTypeVersion="11" ma:contentTypeDescription="Create a new document." ma:contentTypeScope="" ma:versionID="30ded0e6880e4d023605260a0cec67dd">
  <xsd:schema xmlns:xsd="http://www.w3.org/2001/XMLSchema" xmlns:xs="http://www.w3.org/2001/XMLSchema" xmlns:p="http://schemas.microsoft.com/office/2006/metadata/properties" xmlns:ns2="096d8380-acb4-43f1-b154-828ce32864f4" xmlns:ns3="06ca1288-74ea-444d-a1ba-c600a4a2625e" targetNamespace="http://schemas.microsoft.com/office/2006/metadata/properties" ma:root="true" ma:fieldsID="e548570ee5c01a4d8ec208cfe7359886" ns2:_="" ns3:_="">
    <xsd:import namespace="096d8380-acb4-43f1-b154-828ce32864f4"/>
    <xsd:import namespace="06ca1288-74ea-444d-a1ba-c600a4a2625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6d8380-acb4-43f1-b154-828ce32864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d52adb57-b736-4f49-abfe-fdbd33ee243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ca1288-74ea-444d-a1ba-c600a4a2625e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ad8531eb-3c44-456c-94c1-a11c6c05fdce}" ma:internalName="TaxCatchAll" ma:showField="CatchAllData" ma:web="06ca1288-74ea-444d-a1ba-c600a4a2625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BC8B17F-072E-46AC-BAA0-4D8877C750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6d8380-acb4-43f1-b154-828ce32864f4"/>
    <ds:schemaRef ds:uri="06ca1288-74ea-444d-a1ba-c600a4a2625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3E67AEA-67A9-47A1-952D-738AB40F8A8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1694</TotalTime>
  <Words>2158</Words>
  <Application>Microsoft Office PowerPoint</Application>
  <PresentationFormat>On-screen Show (4:3)</PresentationFormat>
  <Paragraphs>236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6" baseType="lpstr">
      <vt:lpstr>Arial</vt:lpstr>
      <vt:lpstr>Bell MT</vt:lpstr>
      <vt:lpstr>Bodoni MT</vt:lpstr>
      <vt:lpstr>Century Gothic</vt:lpstr>
      <vt:lpstr>Constantia</vt:lpstr>
      <vt:lpstr>Georgia</vt:lpstr>
      <vt:lpstr>Verdana</vt:lpstr>
      <vt:lpstr>Wingdings</vt:lpstr>
      <vt:lpstr>Wingdings 2</vt:lpstr>
      <vt:lpstr>Verve</vt:lpstr>
      <vt:lpstr>Paper</vt:lpstr>
      <vt:lpstr>Internal Combustion Engine</vt:lpstr>
      <vt:lpstr>Introduction </vt:lpstr>
      <vt:lpstr>A slider-crank mechanism working animation, and the working principle of a 4-cylinder engine.  A slider-crank mechanism is  a set-up of four unique rigid link, interconnected in such a way that it can convert a reciprocating motion into a rotary motion (or vice-versa)</vt:lpstr>
      <vt:lpstr>Classification </vt:lpstr>
      <vt:lpstr>Classification</vt:lpstr>
      <vt:lpstr>Classification</vt:lpstr>
      <vt:lpstr>PowerPoint Presentation</vt:lpstr>
      <vt:lpstr>Parts of I.C Engine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Spark plug / Fuel injector</vt:lpstr>
      <vt:lpstr>Terms used in the previous slide image…</vt:lpstr>
      <vt:lpstr>PowerPoint Presentation</vt:lpstr>
      <vt:lpstr>Four stroke petrol engine</vt:lpstr>
      <vt:lpstr>Four stroke petrol engine</vt:lpstr>
      <vt:lpstr>Suction stroke</vt:lpstr>
      <vt:lpstr>Compression stroke</vt:lpstr>
      <vt:lpstr>Power stroke</vt:lpstr>
      <vt:lpstr>Exhaust stroke </vt:lpstr>
      <vt:lpstr>Four stroke petrol engine</vt:lpstr>
      <vt:lpstr>PowerPoint Presentation</vt:lpstr>
      <vt:lpstr>4 Stroke Diesel Engine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definitions related to IC Engines</vt:lpstr>
      <vt:lpstr>Some definitions related to IC Engines</vt:lpstr>
      <vt:lpstr>Some definitions related to IC Engines</vt:lpstr>
      <vt:lpstr>Two stroke petrol engine</vt:lpstr>
      <vt:lpstr>Two stroke petrol engine</vt:lpstr>
      <vt:lpstr>Parts </vt:lpstr>
      <vt:lpstr>PowerPoint Presentation</vt:lpstr>
      <vt:lpstr>First  stroke or upward stroke</vt:lpstr>
      <vt:lpstr>PowerPoint Presentation</vt:lpstr>
      <vt:lpstr>second stroke or downward stroke</vt:lpstr>
      <vt:lpstr>PowerPoint Presentation</vt:lpstr>
      <vt:lpstr>PowerPoint Presentation</vt:lpstr>
      <vt:lpstr>Scavenging Process</vt:lpstr>
      <vt:lpstr>PowerPoint Presentation</vt:lpstr>
      <vt:lpstr>PowerPoint Presentation</vt:lpstr>
      <vt:lpstr>PowerPoint Presentation</vt:lpstr>
      <vt:lpstr>Otto Cycle PV diagram for SI engines</vt:lpstr>
      <vt:lpstr>Otto Cycle PV diagram for SI engines</vt:lpstr>
      <vt:lpstr>Diesel Cycle PV diagram for CI engines</vt:lpstr>
      <vt:lpstr>Diesel Cycle PV diagram for CI engines</vt:lpstr>
    </vt:vector>
  </TitlesOfParts>
  <Company>ASRF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Internal combustion engine</dc:title>
  <dc:creator>SIC</dc:creator>
  <cp:lastModifiedBy>Abhinav Vishwakarma</cp:lastModifiedBy>
  <cp:revision>114</cp:revision>
  <dcterms:created xsi:type="dcterms:W3CDTF">2010-11-16T04:32:14Z</dcterms:created>
  <dcterms:modified xsi:type="dcterms:W3CDTF">2024-03-02T14:21:08Z</dcterms:modified>
</cp:coreProperties>
</file>